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757" r:id="rId2"/>
    <p:sldId id="851" r:id="rId3"/>
    <p:sldId id="852" r:id="rId4"/>
    <p:sldId id="874" r:id="rId5"/>
    <p:sldId id="875" r:id="rId6"/>
    <p:sldId id="876" r:id="rId7"/>
    <p:sldId id="854" r:id="rId8"/>
    <p:sldId id="855" r:id="rId9"/>
    <p:sldId id="856" r:id="rId10"/>
    <p:sldId id="857" r:id="rId11"/>
    <p:sldId id="858" r:id="rId12"/>
    <p:sldId id="859" r:id="rId13"/>
    <p:sldId id="860" r:id="rId14"/>
    <p:sldId id="861" r:id="rId15"/>
    <p:sldId id="865" r:id="rId16"/>
    <p:sldId id="866" r:id="rId17"/>
    <p:sldId id="867" r:id="rId18"/>
    <p:sldId id="868" r:id="rId19"/>
    <p:sldId id="869" r:id="rId20"/>
    <p:sldId id="870" r:id="rId21"/>
    <p:sldId id="871" r:id="rId22"/>
    <p:sldId id="872" r:id="rId23"/>
    <p:sldId id="873" r:id="rId24"/>
    <p:sldId id="864" r:id="rId25"/>
    <p:sldId id="862" r:id="rId26"/>
    <p:sldId id="863" r:id="rId27"/>
    <p:sldId id="779" r:id="rId28"/>
  </p:sldIdLst>
  <p:sldSz cx="10801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E7E7"/>
    <a:srgbClr val="000000"/>
    <a:srgbClr val="F5EBFF"/>
    <a:srgbClr val="F0E1FF"/>
    <a:srgbClr val="CC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0308" autoAdjust="0"/>
  </p:normalViewPr>
  <p:slideViewPr>
    <p:cSldViewPr snapToGrid="0" snapToObjects="1">
      <p:cViewPr varScale="1">
        <p:scale>
          <a:sx n="39" d="100"/>
          <a:sy n="39" d="100"/>
        </p:scale>
        <p:origin x="957" y="27"/>
      </p:cViewPr>
      <p:guideLst>
        <p:guide orient="horz" pos="2160"/>
        <p:guide pos="3840"/>
        <p:guide pos="340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Huang Hsienda (LHS)" userId="2c71ca4b-4948-4cbe-ba53-48a6e3799345" providerId="ADAL" clId="{D75B419B-52AB-4688-906C-429D22F27C8E}"/>
    <pc:docChg chg="undo custSel delSld modSld sldOrd modMainMaster">
      <pc:chgData name="Prof. Huang Hsienda (LHS)" userId="2c71ca4b-4948-4cbe-ba53-48a6e3799345" providerId="ADAL" clId="{D75B419B-52AB-4688-906C-429D22F27C8E}" dt="2021-01-10T14:59:51.665" v="112" actId="20577"/>
      <pc:docMkLst>
        <pc:docMk/>
      </pc:docMkLst>
      <pc:sldChg chg="addSp delSp modSp mod">
        <pc:chgData name="Prof. Huang Hsienda (LHS)" userId="2c71ca4b-4948-4cbe-ba53-48a6e3799345" providerId="ADAL" clId="{D75B419B-52AB-4688-906C-429D22F27C8E}" dt="2021-01-10T14:58:32.738" v="94" actId="1076"/>
        <pc:sldMkLst>
          <pc:docMk/>
          <pc:sldMk cId="4107138553" sldId="757"/>
        </pc:sldMkLst>
        <pc:spChg chg="mod">
          <ac:chgData name="Prof. Huang Hsienda (LHS)" userId="2c71ca4b-4948-4cbe-ba53-48a6e3799345" providerId="ADAL" clId="{D75B419B-52AB-4688-906C-429D22F27C8E}" dt="2021-01-10T14:58:32.738" v="94" actId="1076"/>
          <ac:spMkLst>
            <pc:docMk/>
            <pc:sldMk cId="4107138553" sldId="757"/>
            <ac:spMk id="3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7:59.775" v="81" actId="2711"/>
          <ac:spMkLst>
            <pc:docMk/>
            <pc:sldMk cId="4107138553" sldId="757"/>
            <ac:spMk id="4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7:59.775" v="81" actId="2711"/>
          <ac:spMkLst>
            <pc:docMk/>
            <pc:sldMk cId="4107138553" sldId="757"/>
            <ac:spMk id="5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7:59.775" v="81" actId="2711"/>
          <ac:spMkLst>
            <pc:docMk/>
            <pc:sldMk cId="4107138553" sldId="757"/>
            <ac:spMk id="6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7:59.775" v="81" actId="2711"/>
          <ac:spMkLst>
            <pc:docMk/>
            <pc:sldMk cId="4107138553" sldId="757"/>
            <ac:spMk id="8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8:19.388" v="85" actId="20577"/>
          <ac:spMkLst>
            <pc:docMk/>
            <pc:sldMk cId="4107138553" sldId="757"/>
            <ac:spMk id="9" creationId="{00000000-0000-0000-0000-000000000000}"/>
          </ac:spMkLst>
        </pc:spChg>
        <pc:spChg chg="add del">
          <ac:chgData name="Prof. Huang Hsienda (LHS)" userId="2c71ca4b-4948-4cbe-ba53-48a6e3799345" providerId="ADAL" clId="{D75B419B-52AB-4688-906C-429D22F27C8E}" dt="2021-01-10T14:50:41.394" v="12" actId="478"/>
          <ac:spMkLst>
            <pc:docMk/>
            <pc:sldMk cId="4107138553" sldId="757"/>
            <ac:spMk id="10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7:59.775" v="81" actId="2711"/>
          <ac:spMkLst>
            <pc:docMk/>
            <pc:sldMk cId="4107138553" sldId="757"/>
            <ac:spMk id="15" creationId="{00000000-0000-0000-0000-000000000000}"/>
          </ac:spMkLst>
        </pc:spChg>
        <pc:spChg chg="mod">
          <ac:chgData name="Prof. Huang Hsienda (LHS)" userId="2c71ca4b-4948-4cbe-ba53-48a6e3799345" providerId="ADAL" clId="{D75B419B-52AB-4688-906C-429D22F27C8E}" dt="2021-01-10T14:58:17.996" v="84" actId="20577"/>
          <ac:spMkLst>
            <pc:docMk/>
            <pc:sldMk cId="4107138553" sldId="757"/>
            <ac:spMk id="16" creationId="{00000000-0000-0000-0000-000000000000}"/>
          </ac:spMkLst>
        </pc:spChg>
        <pc:grpChg chg="mod">
          <ac:chgData name="Prof. Huang Hsienda (LHS)" userId="2c71ca4b-4948-4cbe-ba53-48a6e3799345" providerId="ADAL" clId="{D75B419B-52AB-4688-906C-429D22F27C8E}" dt="2021-01-10T14:57:59.775" v="81" actId="2711"/>
          <ac:grpSpMkLst>
            <pc:docMk/>
            <pc:sldMk cId="4107138553" sldId="757"/>
            <ac:grpSpMk id="11" creationId="{00000000-0000-0000-0000-000000000000}"/>
          </ac:grpSpMkLst>
        </pc:grpChg>
        <pc:picChg chg="mod">
          <ac:chgData name="Prof. Huang Hsienda (LHS)" userId="2c71ca4b-4948-4cbe-ba53-48a6e3799345" providerId="ADAL" clId="{D75B419B-52AB-4688-906C-429D22F27C8E}" dt="2021-01-10T14:57:59.775" v="81" actId="2711"/>
          <ac:picMkLst>
            <pc:docMk/>
            <pc:sldMk cId="4107138553" sldId="757"/>
            <ac:picMk id="14" creationId="{00000000-0000-0000-0000-000000000000}"/>
          </ac:picMkLst>
        </pc:picChg>
      </pc:sldChg>
      <pc:sldChg chg="delSp mod">
        <pc:chgData name="Prof. Huang Hsienda (LHS)" userId="2c71ca4b-4948-4cbe-ba53-48a6e3799345" providerId="ADAL" clId="{D75B419B-52AB-4688-906C-429D22F27C8E}" dt="2021-01-10T14:50:44.144" v="13" actId="478"/>
        <pc:sldMkLst>
          <pc:docMk/>
          <pc:sldMk cId="4130274320" sldId="812"/>
        </pc:sldMkLst>
        <pc:spChg chg="del">
          <ac:chgData name="Prof. Huang Hsienda (LHS)" userId="2c71ca4b-4948-4cbe-ba53-48a6e3799345" providerId="ADAL" clId="{D75B419B-52AB-4688-906C-429D22F27C8E}" dt="2021-01-10T14:50:44.144" v="13" actId="478"/>
          <ac:spMkLst>
            <pc:docMk/>
            <pc:sldMk cId="4130274320" sldId="812"/>
            <ac:spMk id="5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2:13.460" v="30" actId="20577"/>
        <pc:sldMkLst>
          <pc:docMk/>
          <pc:sldMk cId="713040188" sldId="814"/>
        </pc:sldMkLst>
        <pc:spChg chg="mod">
          <ac:chgData name="Prof. Huang Hsienda (LHS)" userId="2c71ca4b-4948-4cbe-ba53-48a6e3799345" providerId="ADAL" clId="{D75B419B-52AB-4688-906C-429D22F27C8E}" dt="2021-01-10T14:52:13.460" v="30" actId="20577"/>
          <ac:spMkLst>
            <pc:docMk/>
            <pc:sldMk cId="713040188" sldId="814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0:49.043" v="14" actId="478"/>
          <ac:spMkLst>
            <pc:docMk/>
            <pc:sldMk cId="713040188" sldId="814"/>
            <ac:spMk id="4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8:53.479" v="103" actId="20577"/>
        <pc:sldMkLst>
          <pc:docMk/>
          <pc:sldMk cId="2301549298" sldId="815"/>
        </pc:sldMkLst>
        <pc:spChg chg="mod">
          <ac:chgData name="Prof. Huang Hsienda (LHS)" userId="2c71ca4b-4948-4cbe-ba53-48a6e3799345" providerId="ADAL" clId="{D75B419B-52AB-4688-906C-429D22F27C8E}" dt="2021-01-10T14:58:53.479" v="103" actId="20577"/>
          <ac:spMkLst>
            <pc:docMk/>
            <pc:sldMk cId="2301549298" sldId="815"/>
            <ac:spMk id="2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8:39.514" v="95" actId="478"/>
          <ac:spMkLst>
            <pc:docMk/>
            <pc:sldMk cId="2301549298" sldId="815"/>
            <ac:spMk id="19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9:51.665" v="112" actId="20577"/>
        <pc:sldMkLst>
          <pc:docMk/>
          <pc:sldMk cId="1376805473" sldId="816"/>
        </pc:sldMkLst>
        <pc:spChg chg="mod">
          <ac:chgData name="Prof. Huang Hsienda (LHS)" userId="2c71ca4b-4948-4cbe-ba53-48a6e3799345" providerId="ADAL" clId="{D75B419B-52AB-4688-906C-429D22F27C8E}" dt="2021-01-10T14:59:51.665" v="112" actId="20577"/>
          <ac:spMkLst>
            <pc:docMk/>
            <pc:sldMk cId="1376805473" sldId="816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0:59.962" v="17" actId="478"/>
          <ac:spMkLst>
            <pc:docMk/>
            <pc:sldMk cId="1376805473" sldId="816"/>
            <ac:spMk id="5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4:38.947" v="68" actId="403"/>
        <pc:sldMkLst>
          <pc:docMk/>
          <pc:sldMk cId="31060349" sldId="818"/>
        </pc:sldMkLst>
        <pc:spChg chg="mod">
          <ac:chgData name="Prof. Huang Hsienda (LHS)" userId="2c71ca4b-4948-4cbe-ba53-48a6e3799345" providerId="ADAL" clId="{D75B419B-52AB-4688-906C-429D22F27C8E}" dt="2021-01-10T14:54:38.947" v="68" actId="403"/>
          <ac:spMkLst>
            <pc:docMk/>
            <pc:sldMk cId="31060349" sldId="818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14.095" v="21" actId="478"/>
          <ac:spMkLst>
            <pc:docMk/>
            <pc:sldMk cId="31060349" sldId="818"/>
            <ac:spMk id="5" creationId="{00000000-0000-0000-0000-000000000000}"/>
          </ac:spMkLst>
        </pc:spChg>
      </pc:sldChg>
      <pc:sldChg chg="delSp mod">
        <pc:chgData name="Prof. Huang Hsienda (LHS)" userId="2c71ca4b-4948-4cbe-ba53-48a6e3799345" providerId="ADAL" clId="{D75B419B-52AB-4688-906C-429D22F27C8E}" dt="2021-01-10T14:50:53.749" v="15" actId="478"/>
        <pc:sldMkLst>
          <pc:docMk/>
          <pc:sldMk cId="2366662316" sldId="832"/>
        </pc:sldMkLst>
        <pc:spChg chg="del">
          <ac:chgData name="Prof. Huang Hsienda (LHS)" userId="2c71ca4b-4948-4cbe-ba53-48a6e3799345" providerId="ADAL" clId="{D75B419B-52AB-4688-906C-429D22F27C8E}" dt="2021-01-10T14:50:53.749" v="15" actId="478"/>
          <ac:spMkLst>
            <pc:docMk/>
            <pc:sldMk cId="2366662316" sldId="832"/>
            <ac:spMk id="4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3:12.204" v="52" actId="14100"/>
        <pc:sldMkLst>
          <pc:docMk/>
          <pc:sldMk cId="661822495" sldId="833"/>
        </pc:sldMkLst>
        <pc:spChg chg="mod">
          <ac:chgData name="Prof. Huang Hsienda (LHS)" userId="2c71ca4b-4948-4cbe-ba53-48a6e3799345" providerId="ADAL" clId="{D75B419B-52AB-4688-906C-429D22F27C8E}" dt="2021-01-10T14:53:12.204" v="52" actId="14100"/>
          <ac:spMkLst>
            <pc:docMk/>
            <pc:sldMk cId="661822495" sldId="833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03.944" v="18" actId="478"/>
          <ac:spMkLst>
            <pc:docMk/>
            <pc:sldMk cId="661822495" sldId="833"/>
            <ac:spMk id="4" creationId="{00000000-0000-0000-0000-000000000000}"/>
          </ac:spMkLst>
        </pc:spChg>
      </pc:sldChg>
      <pc:sldChg chg="delSp del mod">
        <pc:chgData name="Prof. Huang Hsienda (LHS)" userId="2c71ca4b-4948-4cbe-ba53-48a6e3799345" providerId="ADAL" clId="{D75B419B-52AB-4688-906C-429D22F27C8E}" dt="2021-01-10T14:57:38.102" v="77" actId="47"/>
        <pc:sldMkLst>
          <pc:docMk/>
          <pc:sldMk cId="1677454353" sldId="834"/>
        </pc:sldMkLst>
        <pc:spChg chg="del">
          <ac:chgData name="Prof. Huang Hsienda (LHS)" userId="2c71ca4b-4948-4cbe-ba53-48a6e3799345" providerId="ADAL" clId="{D75B419B-52AB-4688-906C-429D22F27C8E}" dt="2021-01-10T14:51:07.132" v="19" actId="478"/>
          <ac:spMkLst>
            <pc:docMk/>
            <pc:sldMk cId="1677454353" sldId="834"/>
            <ac:spMk id="4" creationId="{00000000-0000-0000-0000-000000000000}"/>
          </ac:spMkLst>
        </pc:spChg>
      </pc:sldChg>
      <pc:sldChg chg="delSp modSp del mod">
        <pc:chgData name="Prof. Huang Hsienda (LHS)" userId="2c71ca4b-4948-4cbe-ba53-48a6e3799345" providerId="ADAL" clId="{D75B419B-52AB-4688-906C-429D22F27C8E}" dt="2021-01-10T14:57:38.102" v="77" actId="47"/>
        <pc:sldMkLst>
          <pc:docMk/>
          <pc:sldMk cId="3135682919" sldId="835"/>
        </pc:sldMkLst>
        <pc:spChg chg="mod">
          <ac:chgData name="Prof. Huang Hsienda (LHS)" userId="2c71ca4b-4948-4cbe-ba53-48a6e3799345" providerId="ADAL" clId="{D75B419B-52AB-4688-906C-429D22F27C8E}" dt="2021-01-10T14:53:41.783" v="56" actId="20577"/>
          <ac:spMkLst>
            <pc:docMk/>
            <pc:sldMk cId="3135682919" sldId="835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10.193" v="20" actId="478"/>
          <ac:spMkLst>
            <pc:docMk/>
            <pc:sldMk cId="3135682919" sldId="835"/>
            <ac:spMk id="4" creationId="{00000000-0000-0000-0000-000000000000}"/>
          </ac:spMkLst>
        </pc:spChg>
      </pc:sldChg>
      <pc:sldChg chg="delSp modSp del mod">
        <pc:chgData name="Prof. Huang Hsienda (LHS)" userId="2c71ca4b-4948-4cbe-ba53-48a6e3799345" providerId="ADAL" clId="{D75B419B-52AB-4688-906C-429D22F27C8E}" dt="2021-01-10T14:57:50.203" v="80" actId="47"/>
        <pc:sldMkLst>
          <pc:docMk/>
          <pc:sldMk cId="3747052431" sldId="837"/>
        </pc:sldMkLst>
        <pc:spChg chg="mod">
          <ac:chgData name="Prof. Huang Hsienda (LHS)" userId="2c71ca4b-4948-4cbe-ba53-48a6e3799345" providerId="ADAL" clId="{D75B419B-52AB-4688-906C-429D22F27C8E}" dt="2021-01-10T14:54:51.954" v="69" actId="2711"/>
          <ac:spMkLst>
            <pc:docMk/>
            <pc:sldMk cId="3747052431" sldId="837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20.643" v="22" actId="478"/>
          <ac:spMkLst>
            <pc:docMk/>
            <pc:sldMk cId="3747052431" sldId="837"/>
            <ac:spMk id="5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5:57.963" v="74" actId="2711"/>
        <pc:sldMkLst>
          <pc:docMk/>
          <pc:sldMk cId="2653416690" sldId="838"/>
        </pc:sldMkLst>
        <pc:spChg chg="mod">
          <ac:chgData name="Prof. Huang Hsienda (LHS)" userId="2c71ca4b-4948-4cbe-ba53-48a6e3799345" providerId="ADAL" clId="{D75B419B-52AB-4688-906C-429D22F27C8E}" dt="2021-01-10T14:55:57.963" v="74" actId="2711"/>
          <ac:spMkLst>
            <pc:docMk/>
            <pc:sldMk cId="2653416690" sldId="838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28.991" v="24" actId="478"/>
          <ac:spMkLst>
            <pc:docMk/>
            <pc:sldMk cId="2653416690" sldId="838"/>
            <ac:spMk id="4" creationId="{00000000-0000-0000-0000-000000000000}"/>
          </ac:spMkLst>
        </pc:spChg>
      </pc:sldChg>
      <pc:sldChg chg="delSp modSp mod">
        <pc:chgData name="Prof. Huang Hsienda (LHS)" userId="2c71ca4b-4948-4cbe-ba53-48a6e3799345" providerId="ADAL" clId="{D75B419B-52AB-4688-906C-429D22F27C8E}" dt="2021-01-10T14:55:48.442" v="72" actId="113"/>
        <pc:sldMkLst>
          <pc:docMk/>
          <pc:sldMk cId="2931437425" sldId="840"/>
        </pc:sldMkLst>
        <pc:spChg chg="mod">
          <ac:chgData name="Prof. Huang Hsienda (LHS)" userId="2c71ca4b-4948-4cbe-ba53-48a6e3799345" providerId="ADAL" clId="{D75B419B-52AB-4688-906C-429D22F27C8E}" dt="2021-01-10T14:55:48.442" v="72" actId="113"/>
          <ac:spMkLst>
            <pc:docMk/>
            <pc:sldMk cId="2931437425" sldId="840"/>
            <ac:spMk id="3" creationId="{00000000-0000-0000-0000-000000000000}"/>
          </ac:spMkLst>
        </pc:spChg>
        <pc:spChg chg="del">
          <ac:chgData name="Prof. Huang Hsienda (LHS)" userId="2c71ca4b-4948-4cbe-ba53-48a6e3799345" providerId="ADAL" clId="{D75B419B-52AB-4688-906C-429D22F27C8E}" dt="2021-01-10T14:51:23.830" v="23" actId="478"/>
          <ac:spMkLst>
            <pc:docMk/>
            <pc:sldMk cId="2931437425" sldId="840"/>
            <ac:spMk id="4" creationId="{00000000-0000-0000-0000-000000000000}"/>
          </ac:spMkLst>
        </pc:spChg>
      </pc:sldChg>
      <pc:sldChg chg="modSp mod">
        <pc:chgData name="Prof. Huang Hsienda (LHS)" userId="2c71ca4b-4948-4cbe-ba53-48a6e3799345" providerId="ADAL" clId="{D75B419B-52AB-4688-906C-429D22F27C8E}" dt="2021-01-10T14:56:15.773" v="75" actId="2711"/>
        <pc:sldMkLst>
          <pc:docMk/>
          <pc:sldMk cId="136398454" sldId="844"/>
        </pc:sldMkLst>
        <pc:spChg chg="mod">
          <ac:chgData name="Prof. Huang Hsienda (LHS)" userId="2c71ca4b-4948-4cbe-ba53-48a6e3799345" providerId="ADAL" clId="{D75B419B-52AB-4688-906C-429D22F27C8E}" dt="2021-01-10T14:56:15.773" v="75" actId="2711"/>
          <ac:spMkLst>
            <pc:docMk/>
            <pc:sldMk cId="136398454" sldId="844"/>
            <ac:spMk id="3" creationId="{00000000-0000-0000-0000-000000000000}"/>
          </ac:spMkLst>
        </pc:spChg>
      </pc:sldChg>
      <pc:sldChg chg="modSp mod">
        <pc:chgData name="Prof. Huang Hsienda (LHS)" userId="2c71ca4b-4948-4cbe-ba53-48a6e3799345" providerId="ADAL" clId="{D75B419B-52AB-4688-906C-429D22F27C8E}" dt="2021-01-10T14:56:25.542" v="76" actId="2711"/>
        <pc:sldMkLst>
          <pc:docMk/>
          <pc:sldMk cId="193610288" sldId="845"/>
        </pc:sldMkLst>
        <pc:spChg chg="mod">
          <ac:chgData name="Prof. Huang Hsienda (LHS)" userId="2c71ca4b-4948-4cbe-ba53-48a6e3799345" providerId="ADAL" clId="{D75B419B-52AB-4688-906C-429D22F27C8E}" dt="2021-01-10T14:56:25.542" v="76" actId="2711"/>
          <ac:spMkLst>
            <pc:docMk/>
            <pc:sldMk cId="193610288" sldId="845"/>
            <ac:spMk id="3" creationId="{00000000-0000-0000-0000-000000000000}"/>
          </ac:spMkLst>
        </pc:spChg>
      </pc:sldChg>
      <pc:sldChg chg="delSp mod">
        <pc:chgData name="Prof. Huang Hsienda (LHS)" userId="2c71ca4b-4948-4cbe-ba53-48a6e3799345" providerId="ADAL" clId="{D75B419B-52AB-4688-906C-429D22F27C8E}" dt="2021-01-10T14:51:46.069" v="26" actId="478"/>
        <pc:sldMkLst>
          <pc:docMk/>
          <pc:sldMk cId="2935087524" sldId="860"/>
        </pc:sldMkLst>
        <pc:spChg chg="del">
          <ac:chgData name="Prof. Huang Hsienda (LHS)" userId="2c71ca4b-4948-4cbe-ba53-48a6e3799345" providerId="ADAL" clId="{D75B419B-52AB-4688-906C-429D22F27C8E}" dt="2021-01-10T14:51:46.069" v="26" actId="478"/>
          <ac:spMkLst>
            <pc:docMk/>
            <pc:sldMk cId="2935087524" sldId="860"/>
            <ac:spMk id="4" creationId="{00000000-0000-0000-0000-000000000000}"/>
          </ac:spMkLst>
        </pc:spChg>
      </pc:sldChg>
      <pc:sldChg chg="delSp mod">
        <pc:chgData name="Prof. Huang Hsienda (LHS)" userId="2c71ca4b-4948-4cbe-ba53-48a6e3799345" providerId="ADAL" clId="{D75B419B-52AB-4688-906C-429D22F27C8E}" dt="2021-01-10T14:51:42.471" v="25" actId="478"/>
        <pc:sldMkLst>
          <pc:docMk/>
          <pc:sldMk cId="861876776" sldId="861"/>
        </pc:sldMkLst>
        <pc:spChg chg="del">
          <ac:chgData name="Prof. Huang Hsienda (LHS)" userId="2c71ca4b-4948-4cbe-ba53-48a6e3799345" providerId="ADAL" clId="{D75B419B-52AB-4688-906C-429D22F27C8E}" dt="2021-01-10T14:51:42.471" v="25" actId="478"/>
          <ac:spMkLst>
            <pc:docMk/>
            <pc:sldMk cId="861876776" sldId="861"/>
            <ac:spMk id="4" creationId="{00000000-0000-0000-0000-000000000000}"/>
          </ac:spMkLst>
        </pc:spChg>
      </pc:sldChg>
      <pc:sldChg chg="delSp mod">
        <pc:chgData name="Prof. Huang Hsienda (LHS)" userId="2c71ca4b-4948-4cbe-ba53-48a6e3799345" providerId="ADAL" clId="{D75B419B-52AB-4688-906C-429D22F27C8E}" dt="2021-01-10T14:51:51.317" v="27" actId="478"/>
        <pc:sldMkLst>
          <pc:docMk/>
          <pc:sldMk cId="1879148286" sldId="865"/>
        </pc:sldMkLst>
        <pc:spChg chg="del">
          <ac:chgData name="Prof. Huang Hsienda (LHS)" userId="2c71ca4b-4948-4cbe-ba53-48a6e3799345" providerId="ADAL" clId="{D75B419B-52AB-4688-906C-429D22F27C8E}" dt="2021-01-10T14:51:51.317" v="27" actId="478"/>
          <ac:spMkLst>
            <pc:docMk/>
            <pc:sldMk cId="1879148286" sldId="865"/>
            <ac:spMk id="4" creationId="{00000000-0000-0000-0000-000000000000}"/>
          </ac:spMkLst>
        </pc:spChg>
      </pc:sldChg>
      <pc:sldChg chg="ord">
        <pc:chgData name="Prof. Huang Hsienda (LHS)" userId="2c71ca4b-4948-4cbe-ba53-48a6e3799345" providerId="ADAL" clId="{D75B419B-52AB-4688-906C-429D22F27C8E}" dt="2021-01-10T14:57:43.450" v="79"/>
        <pc:sldMkLst>
          <pc:docMk/>
          <pc:sldMk cId="4042174578" sldId="874"/>
        </pc:sldMkLst>
      </pc:sldChg>
      <pc:sldChg chg="delSp mod">
        <pc:chgData name="Prof. Huang Hsienda (LHS)" userId="2c71ca4b-4948-4cbe-ba53-48a6e3799345" providerId="ADAL" clId="{D75B419B-52AB-4688-906C-429D22F27C8E}" dt="2021-01-10T14:50:55.815" v="16" actId="478"/>
        <pc:sldMkLst>
          <pc:docMk/>
          <pc:sldMk cId="1789554822" sldId="877"/>
        </pc:sldMkLst>
        <pc:spChg chg="del">
          <ac:chgData name="Prof. Huang Hsienda (LHS)" userId="2c71ca4b-4948-4cbe-ba53-48a6e3799345" providerId="ADAL" clId="{D75B419B-52AB-4688-906C-429D22F27C8E}" dt="2021-01-10T14:50:55.815" v="16" actId="478"/>
          <ac:spMkLst>
            <pc:docMk/>
            <pc:sldMk cId="1789554822" sldId="877"/>
            <ac:spMk id="4" creationId="{00000000-0000-0000-0000-000000000000}"/>
          </ac:spMkLst>
        </pc:spChg>
      </pc:sldChg>
      <pc:sldMasterChg chg="modSp mod modSldLayout">
        <pc:chgData name="Prof. Huang Hsienda (LHS)" userId="2c71ca4b-4948-4cbe-ba53-48a6e3799345" providerId="ADAL" clId="{D75B419B-52AB-4688-906C-429D22F27C8E}" dt="2021-01-10T14:50:02.884" v="11" actId="20577"/>
        <pc:sldMasterMkLst>
          <pc:docMk/>
          <pc:sldMasterMk cId="438792350" sldId="2147483648"/>
        </pc:sldMasterMkLst>
        <pc:spChg chg="mod">
          <ac:chgData name="Prof. Huang Hsienda (LHS)" userId="2c71ca4b-4948-4cbe-ba53-48a6e3799345" providerId="ADAL" clId="{D75B419B-52AB-4688-906C-429D22F27C8E}" dt="2021-01-10T14:49:35.546" v="4" actId="20577"/>
          <ac:spMkLst>
            <pc:docMk/>
            <pc:sldMasterMk cId="438792350" sldId="2147483648"/>
            <ac:spMk id="5" creationId="{00000000-0000-0000-0000-000000000000}"/>
          </ac:spMkLst>
        </pc:spChg>
        <pc:sldLayoutChg chg="modSp mod">
          <pc:chgData name="Prof. Huang Hsienda (LHS)" userId="2c71ca4b-4948-4cbe-ba53-48a6e3799345" providerId="ADAL" clId="{D75B419B-52AB-4688-906C-429D22F27C8E}" dt="2021-01-10T14:49:21.277" v="2" actId="20577"/>
          <pc:sldLayoutMkLst>
            <pc:docMk/>
            <pc:sldMasterMk cId="438792350" sldId="2147483648"/>
            <pc:sldLayoutMk cId="1911165193" sldId="2147483649"/>
          </pc:sldLayoutMkLst>
          <pc:spChg chg="mod">
            <ac:chgData name="Prof. Huang Hsienda (LHS)" userId="2c71ca4b-4948-4cbe-ba53-48a6e3799345" providerId="ADAL" clId="{D75B419B-52AB-4688-906C-429D22F27C8E}" dt="2021-01-10T14:49:21.277" v="2" actId="20577"/>
            <ac:spMkLst>
              <pc:docMk/>
              <pc:sldMasterMk cId="438792350" sldId="2147483648"/>
              <pc:sldLayoutMk cId="1911165193" sldId="2147483649"/>
              <ac:spMk id="5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43.478" v="5" actId="20577"/>
          <pc:sldLayoutMkLst>
            <pc:docMk/>
            <pc:sldMasterMk cId="438792350" sldId="2147483648"/>
            <pc:sldLayoutMk cId="1869470124" sldId="2147483650"/>
          </pc:sldLayoutMkLst>
          <pc:spChg chg="mod">
            <ac:chgData name="Prof. Huang Hsienda (LHS)" userId="2c71ca4b-4948-4cbe-ba53-48a6e3799345" providerId="ADAL" clId="{D75B419B-52AB-4688-906C-429D22F27C8E}" dt="2021-01-10T14:49:43.478" v="5" actId="20577"/>
            <ac:spMkLst>
              <pc:docMk/>
              <pc:sldMasterMk cId="438792350" sldId="2147483648"/>
              <pc:sldLayoutMk cId="1869470124" sldId="2147483650"/>
              <ac:spMk id="5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46.255" v="6" actId="20577"/>
          <pc:sldLayoutMkLst>
            <pc:docMk/>
            <pc:sldMasterMk cId="438792350" sldId="2147483648"/>
            <pc:sldLayoutMk cId="740759355" sldId="2147483651"/>
          </pc:sldLayoutMkLst>
          <pc:spChg chg="mod">
            <ac:chgData name="Prof. Huang Hsienda (LHS)" userId="2c71ca4b-4948-4cbe-ba53-48a6e3799345" providerId="ADAL" clId="{D75B419B-52AB-4688-906C-429D22F27C8E}" dt="2021-01-10T14:49:46.255" v="6" actId="20577"/>
            <ac:spMkLst>
              <pc:docMk/>
              <pc:sldMasterMk cId="438792350" sldId="2147483648"/>
              <pc:sldLayoutMk cId="740759355" sldId="2147483651"/>
              <ac:spMk id="5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49.845" v="7" actId="20577"/>
          <pc:sldLayoutMkLst>
            <pc:docMk/>
            <pc:sldMasterMk cId="438792350" sldId="2147483648"/>
            <pc:sldLayoutMk cId="1285228804" sldId="2147483652"/>
          </pc:sldLayoutMkLst>
          <pc:spChg chg="mod">
            <ac:chgData name="Prof. Huang Hsienda (LHS)" userId="2c71ca4b-4948-4cbe-ba53-48a6e3799345" providerId="ADAL" clId="{D75B419B-52AB-4688-906C-429D22F27C8E}" dt="2021-01-10T14:49:49.845" v="7" actId="20577"/>
            <ac:spMkLst>
              <pc:docMk/>
              <pc:sldMasterMk cId="438792350" sldId="2147483648"/>
              <pc:sldLayoutMk cId="1285228804" sldId="2147483652"/>
              <ac:spMk id="6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53.015" v="8" actId="20577"/>
          <pc:sldLayoutMkLst>
            <pc:docMk/>
            <pc:sldMasterMk cId="438792350" sldId="2147483648"/>
            <pc:sldLayoutMk cId="1789376348" sldId="2147483653"/>
          </pc:sldLayoutMkLst>
          <pc:spChg chg="mod">
            <ac:chgData name="Prof. Huang Hsienda (LHS)" userId="2c71ca4b-4948-4cbe-ba53-48a6e3799345" providerId="ADAL" clId="{D75B419B-52AB-4688-906C-429D22F27C8E}" dt="2021-01-10T14:49:53.015" v="8" actId="20577"/>
            <ac:spMkLst>
              <pc:docMk/>
              <pc:sldMasterMk cId="438792350" sldId="2147483648"/>
              <pc:sldLayoutMk cId="1789376348" sldId="2147483653"/>
              <ac:spMk id="8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30.943" v="3" actId="20577"/>
          <pc:sldLayoutMkLst>
            <pc:docMk/>
            <pc:sldMasterMk cId="438792350" sldId="2147483648"/>
            <pc:sldLayoutMk cId="502278611" sldId="2147483654"/>
          </pc:sldLayoutMkLst>
          <pc:spChg chg="mod">
            <ac:chgData name="Prof. Huang Hsienda (LHS)" userId="2c71ca4b-4948-4cbe-ba53-48a6e3799345" providerId="ADAL" clId="{D75B419B-52AB-4688-906C-429D22F27C8E}" dt="2021-01-10T14:49:30.943" v="3" actId="20577"/>
            <ac:spMkLst>
              <pc:docMk/>
              <pc:sldMasterMk cId="438792350" sldId="2147483648"/>
              <pc:sldLayoutMk cId="502278611" sldId="2147483654"/>
              <ac:spMk id="4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49:59.289" v="9" actId="20577"/>
          <pc:sldLayoutMkLst>
            <pc:docMk/>
            <pc:sldMasterMk cId="438792350" sldId="2147483648"/>
            <pc:sldLayoutMk cId="1450573622" sldId="2147483655"/>
          </pc:sldLayoutMkLst>
          <pc:spChg chg="mod">
            <ac:chgData name="Prof. Huang Hsienda (LHS)" userId="2c71ca4b-4948-4cbe-ba53-48a6e3799345" providerId="ADAL" clId="{D75B419B-52AB-4688-906C-429D22F27C8E}" dt="2021-01-10T14:49:59.289" v="9" actId="20577"/>
            <ac:spMkLst>
              <pc:docMk/>
              <pc:sldMasterMk cId="438792350" sldId="2147483648"/>
              <pc:sldLayoutMk cId="1450573622" sldId="2147483655"/>
              <ac:spMk id="3" creationId="{00000000-0000-0000-0000-000000000000}"/>
            </ac:spMkLst>
          </pc:spChg>
        </pc:sldLayoutChg>
        <pc:sldLayoutChg chg="modSp mod">
          <pc:chgData name="Prof. Huang Hsienda (LHS)" userId="2c71ca4b-4948-4cbe-ba53-48a6e3799345" providerId="ADAL" clId="{D75B419B-52AB-4688-906C-429D22F27C8E}" dt="2021-01-10T14:50:02.884" v="11" actId="20577"/>
          <pc:sldLayoutMkLst>
            <pc:docMk/>
            <pc:sldMasterMk cId="438792350" sldId="2147483648"/>
            <pc:sldLayoutMk cId="1037127828" sldId="2147483656"/>
          </pc:sldLayoutMkLst>
          <pc:spChg chg="mod">
            <ac:chgData name="Prof. Huang Hsienda (LHS)" userId="2c71ca4b-4948-4cbe-ba53-48a6e3799345" providerId="ADAL" clId="{D75B419B-52AB-4688-906C-429D22F27C8E}" dt="2021-01-10T14:50:02.884" v="11" actId="20577"/>
            <ac:spMkLst>
              <pc:docMk/>
              <pc:sldMasterMk cId="438792350" sldId="2147483648"/>
              <pc:sldLayoutMk cId="1037127828" sldId="2147483656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919F7-3BE7-8746-8796-EE404D9FBE6A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1266F-39BA-0A4B-91B7-41F55E5A6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1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266F-39BA-0A4B-91B7-41F55E5A698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38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fld id="{85A5584C-8230-4F36-A7FB-9D74A904050F}" type="slidenum">
              <a:rPr lang="en-US" altLang="zh-TW" sz="1200"/>
              <a:pPr/>
              <a:t>2</a:t>
            </a:fld>
            <a:endParaRPr lang="en-US" altLang="zh-TW" sz="1200"/>
          </a:p>
        </p:txBody>
      </p:sp>
      <p:sp>
        <p:nvSpPr>
          <p:cNvPr id="81923" name="Rectangle 2"/>
          <p:cNvSpPr>
            <a:spLocks noChangeArrowheads="1"/>
          </p:cNvSpPr>
          <p:nvPr/>
        </p:nvSpPr>
        <p:spPr bwMode="auto">
          <a:xfrm>
            <a:off x="3886408" y="0"/>
            <a:ext cx="2971593" cy="45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67" tIns="44934" rIns="89867" bIns="44934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81924" name="Rectangle 3"/>
          <p:cNvSpPr>
            <a:spLocks noChangeArrowheads="1"/>
          </p:cNvSpPr>
          <p:nvPr/>
        </p:nvSpPr>
        <p:spPr bwMode="auto">
          <a:xfrm>
            <a:off x="3886408" y="8687425"/>
            <a:ext cx="2971593" cy="45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5" tIns="44443" rIns="90475" bIns="44443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r"/>
            <a:r>
              <a:rPr lang="en-US" altLang="zh-TW" sz="1300">
                <a:latin typeface="Times New Roman" pitchFamily="18" charset="0"/>
              </a:rPr>
              <a:t>1</a:t>
            </a: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0" y="8687425"/>
            <a:ext cx="2971593" cy="45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67" tIns="44934" rIns="89867" bIns="44934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81926" name="Rectangle 5"/>
          <p:cNvSpPr>
            <a:spLocks noChangeArrowheads="1"/>
          </p:cNvSpPr>
          <p:nvPr/>
        </p:nvSpPr>
        <p:spPr bwMode="auto">
          <a:xfrm>
            <a:off x="0" y="0"/>
            <a:ext cx="2971593" cy="45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67" tIns="44934" rIns="89867" bIns="44934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81927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1363" y="692150"/>
            <a:ext cx="5375275" cy="3414713"/>
          </a:xfrm>
          <a:ln w="12700" cap="flat"/>
        </p:spPr>
      </p:sp>
      <p:sp>
        <p:nvSpPr>
          <p:cNvPr id="819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5" tIns="44443" rIns="90475" bIns="44443" anchor="ctr"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78288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1266F-39BA-0A4B-91B7-41F55E5A698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39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0169" y="1122363"/>
            <a:ext cx="81010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3602038"/>
            <a:ext cx="810101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CDAF-14AC-4327-B457-57046E398468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F302-0C32-42DB-B0CD-38AF8F159A51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29716" y="365125"/>
            <a:ext cx="2329041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42593" y="365125"/>
            <a:ext cx="6852106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5965-12C5-444D-B8E3-1A46563CB763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spcAft>
                <a:spcPts val="30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3pPr>
            <a:lvl4pPr>
              <a:defRPr>
                <a:latin typeface="微软雅黑" charset="0"/>
                <a:ea typeface="微软雅黑" charset="0"/>
                <a:cs typeface="微软雅黑" charset="0"/>
              </a:defRPr>
            </a:lvl4pPr>
            <a:lvl5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BF31-4DEE-4849-9476-9E12683FD687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13628" y="1503760"/>
            <a:ext cx="3999515" cy="1869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4971" y="1503758"/>
            <a:ext cx="218599" cy="1869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967" y="1709739"/>
            <a:ext cx="931616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6967" y="4589464"/>
            <a:ext cx="931616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731F-50C3-46B9-A11C-488B0D9A64ED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42593" y="1825625"/>
            <a:ext cx="4590574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68183" y="1825625"/>
            <a:ext cx="4590574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38453-FC0E-4BB8-B198-420E5FF6AAD4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13628" y="1503760"/>
            <a:ext cx="3999515" cy="1869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4971" y="1503758"/>
            <a:ext cx="218599" cy="1869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4000" y="365126"/>
            <a:ext cx="9316164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44000" y="1681163"/>
            <a:ext cx="45694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44000" y="2505075"/>
            <a:ext cx="456947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68183" y="1681163"/>
            <a:ext cx="459198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68183" y="2505075"/>
            <a:ext cx="459198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8967B-F436-4BFA-A792-D18838734BE6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13628" y="1503760"/>
            <a:ext cx="3999515" cy="1869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4971" y="1503758"/>
            <a:ext cx="218599" cy="1869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2C9E-3102-431E-A6E9-0D7B9F90572C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747D-8322-4AC6-97AA-8C2893BD097E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4000" y="457200"/>
            <a:ext cx="348371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1981" y="987426"/>
            <a:ext cx="54681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4000" y="2057400"/>
            <a:ext cx="348371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4829-B68E-41C6-8862-7D5A7C0954E3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4000" y="457200"/>
            <a:ext cx="348371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91981" y="987426"/>
            <a:ext cx="54681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4000" y="2057400"/>
            <a:ext cx="348371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538D-236B-4491-98D7-DC5ADF8298D2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42593" y="365126"/>
            <a:ext cx="9316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42593" y="1825625"/>
            <a:ext cx="9316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2593" y="6356351"/>
            <a:ext cx="2430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375B2-C97D-4F50-9E26-5094938FA6FA}" type="datetime1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77947" y="6356351"/>
            <a:ext cx="3645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28453" y="6356351"/>
            <a:ext cx="2430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A00123/upload_page.ph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40.113.118.199/~NYCU-BiOmicsLab/A00123/upload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hp.net/manual/en/ref.image.php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A00123/GD.php?text=NYC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A00123/GD.php?text=NYCU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com/attributes/form-metho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tes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test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3.118.199/~NYCU-BiOmicsLab/result_post.ph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4"/>
          <p:cNvGrpSpPr>
            <a:grpSpLocks/>
          </p:cNvGrpSpPr>
          <p:nvPr/>
        </p:nvGrpSpPr>
        <p:grpSpPr bwMode="auto">
          <a:xfrm>
            <a:off x="1511112" y="6387859"/>
            <a:ext cx="1798819" cy="419100"/>
            <a:chOff x="4041049" y="400136"/>
            <a:chExt cx="2030610" cy="419075"/>
          </a:xfrm>
        </p:grpSpPr>
        <p:sp>
          <p:nvSpPr>
            <p:cNvPr id="12" name="矩形 11"/>
            <p:cNvSpPr/>
            <p:nvPr/>
          </p:nvSpPr>
          <p:spPr>
            <a:xfrm>
              <a:off x="4041049" y="400136"/>
              <a:ext cx="2030610" cy="419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rgbClr val="006699"/>
                  </a:solidFill>
                  <a:latin typeface="Palatino Linotype" panose="0204050205050503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lt"/>
                </a:rPr>
                <a:t>结合传统与现代</a:t>
              </a:r>
              <a:endParaRPr lang="en-US" altLang="zh-CN" sz="1200" dirty="0">
                <a:solidFill>
                  <a:schemeClr val="bg1"/>
                </a:solidFill>
                <a:latin typeface="+mn-l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lt"/>
                </a:rPr>
                <a:t>融会中国与西方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061689" y="609674"/>
              <a:ext cx="183532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0" y="1989477"/>
            <a:ext cx="9451181" cy="10443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572029" y="1989477"/>
            <a:ext cx="1239262" cy="10443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59448" y="1989477"/>
            <a:ext cx="113240" cy="10443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14311" y="3301118"/>
            <a:ext cx="813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ea typeface="PMingLiU"/>
              </a:rPr>
              <a:t>PHP Programming </a:t>
            </a:r>
            <a:r>
              <a:rPr lang="en-US" altLang="zh-TW" sz="3600" b="1" dirty="0" smtClean="0">
                <a:ea typeface="PMingLiU"/>
              </a:rPr>
              <a:t>I</a:t>
            </a:r>
            <a:r>
              <a:rPr lang="en-US" altLang="zh-CN" sz="3600" b="1" dirty="0" smtClean="0">
                <a:ea typeface="PMingLiU"/>
              </a:rPr>
              <a:t>I</a:t>
            </a:r>
            <a:endParaRPr lang="en-US" altLang="zh-CN" sz="3600" b="1" dirty="0" smtClean="0">
              <a:ea typeface="PMingLiU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6947" y="2157707"/>
            <a:ext cx="1076881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800" b="1" dirty="0" smtClean="0"/>
              <a:t>Biological Databases: Theories and Practice</a:t>
            </a:r>
            <a:endParaRPr lang="zh-CN" altLang="en-US" sz="3800" b="1" dirty="0"/>
          </a:p>
        </p:txBody>
      </p:sp>
      <p:sp>
        <p:nvSpPr>
          <p:cNvPr id="9" name="矩形 8"/>
          <p:cNvSpPr/>
          <p:nvPr/>
        </p:nvSpPr>
        <p:spPr>
          <a:xfrm>
            <a:off x="2857580" y="4553643"/>
            <a:ext cx="52232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ea typeface="PMingLiU"/>
              </a:rPr>
              <a:t>Instructor: Prof. L</a:t>
            </a:r>
            <a:r>
              <a:rPr lang="en-US" altLang="zh-TW" sz="2000" b="1" dirty="0">
                <a:ea typeface="PMingLiU"/>
              </a:rPr>
              <a:t>EE,</a:t>
            </a:r>
            <a:r>
              <a:rPr lang="en-US" altLang="zh-CN" sz="2000" b="1" dirty="0">
                <a:ea typeface="PMingLiU"/>
              </a:rPr>
              <a:t> </a:t>
            </a:r>
            <a:r>
              <a:rPr lang="en-US" altLang="zh-CN" sz="2000" b="1" dirty="0" err="1">
                <a:ea typeface="PMingLiU"/>
              </a:rPr>
              <a:t>Tzong</a:t>
            </a:r>
            <a:r>
              <a:rPr lang="en-US" altLang="zh-CN" sz="2000" b="1" dirty="0">
                <a:ea typeface="PMingLiU"/>
              </a:rPr>
              <a:t>-Yi (</a:t>
            </a:r>
            <a:r>
              <a:rPr lang="zh-TW" altLang="en-US" sz="2000" b="1" dirty="0">
                <a:ea typeface="PMingLiU"/>
              </a:rPr>
              <a:t>李宗夷</a:t>
            </a:r>
            <a:r>
              <a:rPr lang="en-US" altLang="zh-CN" sz="2000" b="1" dirty="0">
                <a:ea typeface="PMingLiU"/>
              </a:rPr>
              <a:t>)</a:t>
            </a:r>
          </a:p>
          <a:p>
            <a:pPr algn="ctr"/>
            <a:r>
              <a:rPr lang="en-US" altLang="zh-CN" sz="2000" b="1" dirty="0"/>
              <a:t>Email: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</a:rPr>
              <a:t>leetzongyi@nycu.edu.ctw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zh-CN" sz="2000" b="1" dirty="0"/>
          </a:p>
          <a:p>
            <a:pPr algn="ctr"/>
            <a:r>
              <a:rPr lang="en-US" altLang="zh-CN" sz="2000" b="1" i="1" dirty="0" smtClean="0"/>
              <a:t>Professor </a:t>
            </a:r>
            <a:endParaRPr lang="en-US" altLang="zh-CN" sz="2000" b="1" i="1" dirty="0"/>
          </a:p>
          <a:p>
            <a:pPr algn="ctr"/>
            <a:r>
              <a:rPr lang="en-US" altLang="zh-CN" sz="2000" b="1" i="1" dirty="0" smtClean="0"/>
              <a:t>Institute of Bioinformatics and Systems Biology,</a:t>
            </a:r>
            <a:endParaRPr lang="en-US" altLang="zh-CN" sz="2000" b="1" i="1" dirty="0"/>
          </a:p>
          <a:p>
            <a:pPr algn="ctr"/>
            <a:r>
              <a:rPr lang="en-US" altLang="zh-CN" sz="2000" b="1" i="1" dirty="0" smtClean="0"/>
              <a:t>National Yang Ming </a:t>
            </a:r>
            <a:r>
              <a:rPr lang="en-US" altLang="zh-CN" sz="2000" b="1" i="1" dirty="0" err="1" smtClean="0"/>
              <a:t>Chiao</a:t>
            </a:r>
            <a:r>
              <a:rPr lang="en-US" altLang="zh-CN" sz="2000" b="1" i="1" dirty="0" smtClean="0"/>
              <a:t> Tung University</a:t>
            </a:r>
            <a:endParaRPr lang="en-US" altLang="zh-CN" sz="2000" b="1" i="1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pic>
        <p:nvPicPr>
          <p:cNvPr id="1026" name="Picture 2" descr="國立陽明交通大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3" y="456339"/>
            <a:ext cx="5928222" cy="10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9516068" y="2250040"/>
            <a:ext cx="18707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/>
              <a:t>430032</a:t>
            </a:r>
            <a:endParaRPr lang="zh-CN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0713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 r="46688" b="67583"/>
          <a:stretch/>
        </p:blipFill>
        <p:spPr bwMode="auto">
          <a:xfrm>
            <a:off x="4667003" y="2345272"/>
            <a:ext cx="6276851" cy="451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File upload through Web page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7034" y="1809442"/>
            <a:ext cx="8685251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hlinkClick r:id="rId3"/>
              </a:rPr>
              <a:t>http://140.113.118.199/~</a:t>
            </a:r>
            <a:r>
              <a:rPr lang="en-US" altLang="zh-TW" sz="2000" dirty="0" smtClean="0">
                <a:hlinkClick r:id="rId3"/>
              </a:rPr>
              <a:t>NYCU-BiOmicsLab/A00123/</a:t>
            </a:r>
            <a:r>
              <a:rPr lang="en-US" altLang="zh-TW" sz="2000" dirty="0" smtClean="0">
                <a:hlinkClick r:id="rId3"/>
              </a:rPr>
              <a:t>upload_page.php</a:t>
            </a:r>
            <a:r>
              <a:rPr lang="en-US" altLang="zh-TW" sz="2000" dirty="0" smtClean="0"/>
              <a:t>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7337" y="4889404"/>
            <a:ext cx="4740296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Name:ERG3010_Assignment I.docx</a:t>
            </a:r>
            <a:br>
              <a:rPr lang="en-US" altLang="zh-TW" dirty="0"/>
            </a:br>
            <a:r>
              <a:rPr lang="en-US" altLang="zh-TW" dirty="0" err="1"/>
              <a:t>Type:application</a:t>
            </a:r>
            <a:r>
              <a:rPr lang="en-US" altLang="zh-TW" dirty="0"/>
              <a:t>/</a:t>
            </a:r>
            <a:r>
              <a:rPr lang="en-US" altLang="zh-TW" dirty="0" err="1"/>
              <a:t>vnd.openxmlformats-officedocument.wordprocessingml.document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Size:207.9248046875 Kb</a:t>
            </a:r>
            <a:br>
              <a:rPr lang="en-US" altLang="zh-TW" dirty="0"/>
            </a:br>
            <a:r>
              <a:rPr lang="en-US" altLang="zh-TW" dirty="0"/>
              <a:t>Address:/</a:t>
            </a:r>
            <a:r>
              <a:rPr lang="en-US" altLang="zh-TW" dirty="0" err="1"/>
              <a:t>tmp</a:t>
            </a:r>
            <a:r>
              <a:rPr lang="en-US" altLang="zh-TW" dirty="0"/>
              <a:t>/phpYBksU1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7148" y="2295015"/>
            <a:ext cx="54006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&lt;form action="</a:t>
            </a:r>
            <a:r>
              <a:rPr lang="en-US" altLang="zh-TW" dirty="0" err="1"/>
              <a:t>upload.php</a:t>
            </a:r>
            <a:r>
              <a:rPr lang="en-US" altLang="zh-TW" dirty="0"/>
              <a:t>" method="post" </a:t>
            </a:r>
            <a:r>
              <a:rPr lang="en-US" altLang="zh-TW" b="1" dirty="0" err="1">
                <a:solidFill>
                  <a:srgbClr val="FF0000"/>
                </a:solidFill>
              </a:rPr>
              <a:t>enctype</a:t>
            </a:r>
            <a:r>
              <a:rPr lang="en-US" altLang="zh-TW" b="1" dirty="0">
                <a:solidFill>
                  <a:srgbClr val="FF0000"/>
                </a:solidFill>
              </a:rPr>
              <a:t>="multipart/form-data"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File:&lt;input </a:t>
            </a:r>
            <a:r>
              <a:rPr lang="en-US" altLang="zh-TW" b="1" dirty="0">
                <a:solidFill>
                  <a:srgbClr val="FF0000"/>
                </a:solidFill>
              </a:rPr>
              <a:t>type="file" </a:t>
            </a:r>
            <a:r>
              <a:rPr lang="en-US" altLang="zh-TW" dirty="0"/>
              <a:t>name="</a:t>
            </a:r>
            <a:r>
              <a:rPr lang="en-US" altLang="zh-TW" b="1" dirty="0">
                <a:solidFill>
                  <a:srgbClr val="0000FF"/>
                </a:solidFill>
              </a:rPr>
              <a:t>file</a:t>
            </a:r>
            <a:r>
              <a:rPr lang="en-US" altLang="zh-TW" dirty="0"/>
              <a:t>" id="file" /&gt;&lt;</a:t>
            </a:r>
            <a:r>
              <a:rPr lang="en-US" altLang="zh-TW" dirty="0" err="1"/>
              <a:t>br</a:t>
            </a:r>
            <a:r>
              <a:rPr lang="en-US" altLang="zh-TW" dirty="0"/>
              <a:t> /&gt;&lt;</a:t>
            </a:r>
            <a:r>
              <a:rPr lang="en-US" altLang="zh-TW" dirty="0" err="1"/>
              <a:t>br</a:t>
            </a:r>
            <a:r>
              <a:rPr lang="en-US" altLang="zh-TW" dirty="0"/>
              <a:t>/&gt;</a:t>
            </a:r>
          </a:p>
          <a:p>
            <a:r>
              <a:rPr lang="en-US" altLang="zh-TW" dirty="0"/>
              <a:t>&lt;input type="submit" name="submit" value="Upload" /&gt;</a:t>
            </a:r>
          </a:p>
          <a:p>
            <a:r>
              <a:rPr lang="en-US" altLang="zh-TW" dirty="0"/>
              <a:t>&lt;/form</a:t>
            </a:r>
            <a:r>
              <a:rPr lang="en-US" altLang="zh-TW" dirty="0" smtClean="0"/>
              <a:t>&gt;</a:t>
            </a:r>
            <a:endParaRPr lang="en-US" altLang="zh-TW" dirty="0"/>
          </a:p>
        </p:txBody>
      </p:sp>
      <p:sp>
        <p:nvSpPr>
          <p:cNvPr id="4" name="向右箭號 3"/>
          <p:cNvSpPr/>
          <p:nvPr/>
        </p:nvSpPr>
        <p:spPr>
          <a:xfrm rot="10800000">
            <a:off x="5737823" y="5593278"/>
            <a:ext cx="567974" cy="344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2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upload through Web page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://140.113.118.199/~</a:t>
            </a:r>
            <a:r>
              <a:rPr lang="en-US" altLang="zh-TW" dirty="0" smtClean="0">
                <a:hlinkClick r:id="rId2"/>
              </a:rPr>
              <a:t>NYCU-BiOmicsLab/A00123/</a:t>
            </a:r>
            <a:r>
              <a:rPr lang="en-US" altLang="zh-TW" dirty="0" smtClean="0">
                <a:hlinkClick r:id="rId2"/>
              </a:rPr>
              <a:t>upload.php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577947" y="6427601"/>
            <a:ext cx="3645456" cy="365125"/>
          </a:xfrm>
        </p:spPr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r="28918" b="51268"/>
          <a:stretch/>
        </p:blipFill>
        <p:spPr bwMode="auto">
          <a:xfrm>
            <a:off x="439743" y="2478505"/>
            <a:ext cx="9749641" cy="399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4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Imaging function - GD</a:t>
            </a:r>
            <a:r>
              <a:rPr lang="zh-TW" altLang="en-US" dirty="0" smtClean="0"/>
              <a:t> </a:t>
            </a:r>
            <a:r>
              <a:rPr lang="en-US" altLang="zh-TW" dirty="0" smtClean="0"/>
              <a:t>library</a:t>
            </a:r>
            <a:endParaRPr lang="zh-TW" altLang="en-US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php.net/manual/en/ref.image.php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6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of GD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PHP is not limited to creating just HTML output. It can also be used to </a:t>
            </a:r>
            <a:r>
              <a:rPr lang="en-US" altLang="zh-TW" b="1" dirty="0">
                <a:solidFill>
                  <a:srgbClr val="0000FF"/>
                </a:solidFill>
                <a:latin typeface="+mn-lt"/>
              </a:rPr>
              <a:t>create and manipulate image files </a:t>
            </a:r>
            <a:r>
              <a:rPr lang="en-US" altLang="zh-TW" dirty="0">
                <a:latin typeface="+mn-lt"/>
              </a:rPr>
              <a:t>in a variety of different image formats, including GIF, PNG, JPEG, WBMP, and XPM. </a:t>
            </a:r>
            <a:endParaRPr lang="en-US" altLang="zh-TW" dirty="0" smtClean="0">
              <a:latin typeface="+mn-lt"/>
            </a:endParaRPr>
          </a:p>
          <a:p>
            <a:endParaRPr lang="en-US" altLang="zh-TW" dirty="0" smtClean="0">
              <a:latin typeface="+mn-lt"/>
            </a:endParaRPr>
          </a:p>
          <a:p>
            <a:r>
              <a:rPr lang="en-US" altLang="zh-TW" dirty="0" smtClean="0">
                <a:latin typeface="+mn-lt"/>
              </a:rPr>
              <a:t>Even </a:t>
            </a:r>
            <a:r>
              <a:rPr lang="en-US" altLang="zh-TW" dirty="0">
                <a:latin typeface="+mn-lt"/>
              </a:rPr>
              <a:t>more conveniently,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PHP can output image streams directly to a browser</a:t>
            </a:r>
            <a:r>
              <a:rPr lang="en-US" altLang="zh-TW" dirty="0">
                <a:latin typeface="+mn-lt"/>
              </a:rPr>
              <a:t>. You will need to compile PHP with the GD library of image functions for this to work. </a:t>
            </a:r>
            <a:endParaRPr lang="en-US" altLang="zh-TW" dirty="0" smtClean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 smtClean="0">
                <a:latin typeface="+mn-lt"/>
              </a:rPr>
              <a:t>GD</a:t>
            </a:r>
            <a:r>
              <a:rPr lang="en-US" altLang="zh-TW" dirty="0">
                <a:latin typeface="+mn-lt"/>
              </a:rPr>
              <a:t> and PHP may also require other libraries, depending on which image formats you want to work with.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4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Formats supported by GD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GD </a:t>
            </a:r>
            <a:r>
              <a:rPr lang="en-US" altLang="zh-TW" dirty="0">
                <a:latin typeface="+mn-lt"/>
              </a:rPr>
              <a:t>supports a </a:t>
            </a:r>
            <a:r>
              <a:rPr lang="en-US" altLang="zh-TW" dirty="0" smtClean="0">
                <a:latin typeface="+mn-lt"/>
              </a:rPr>
              <a:t>variety </a:t>
            </a:r>
            <a:r>
              <a:rPr lang="en-US" altLang="zh-TW" dirty="0">
                <a:latin typeface="+mn-lt"/>
              </a:rPr>
              <a:t>of formats, below is a list of formats supported by GD and notes to their availability including read/write support.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27013" r="31256" b="35446"/>
          <a:stretch/>
        </p:blipFill>
        <p:spPr bwMode="auto">
          <a:xfrm>
            <a:off x="863054" y="2692577"/>
            <a:ext cx="9139532" cy="36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2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0800" r="73125" b="39600"/>
          <a:stretch>
            <a:fillRect/>
          </a:stretch>
        </p:blipFill>
        <p:spPr bwMode="auto">
          <a:xfrm>
            <a:off x="0" y="276226"/>
            <a:ext cx="10673834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6" t="17999" r="41063" b="53999"/>
          <a:stretch>
            <a:fillRect/>
          </a:stretch>
        </p:blipFill>
        <p:spPr bwMode="auto">
          <a:xfrm>
            <a:off x="7017127" y="3284538"/>
            <a:ext cx="314289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4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0800" r="76500" b="64799"/>
          <a:stretch>
            <a:fillRect/>
          </a:stretch>
        </p:blipFill>
        <p:spPr bwMode="auto">
          <a:xfrm>
            <a:off x="256312" y="1825625"/>
            <a:ext cx="9696836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3" t="17999" r="39375" b="53999"/>
          <a:stretch>
            <a:fillRect/>
          </a:stretch>
        </p:blipFill>
        <p:spPr bwMode="auto">
          <a:xfrm>
            <a:off x="6889611" y="3337720"/>
            <a:ext cx="3911739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1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0800" r="75375" b="66600"/>
          <a:stretch>
            <a:fillRect/>
          </a:stretch>
        </p:blipFill>
        <p:spPr bwMode="auto">
          <a:xfrm>
            <a:off x="1487062" y="1557338"/>
            <a:ext cx="7609701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0" t="18719" r="41624" b="75600"/>
          <a:stretch>
            <a:fillRect/>
          </a:stretch>
        </p:blipFill>
        <p:spPr bwMode="auto">
          <a:xfrm>
            <a:off x="2934743" y="4292600"/>
            <a:ext cx="476309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06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21428" r="36012" b="66667"/>
          <a:stretch>
            <a:fillRect/>
          </a:stretch>
        </p:blipFill>
        <p:spPr bwMode="auto">
          <a:xfrm>
            <a:off x="2362796" y="4429126"/>
            <a:ext cx="6075759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37500" r="67635" b="28571"/>
          <a:stretch>
            <a:fillRect/>
          </a:stretch>
        </p:blipFill>
        <p:spPr bwMode="auto">
          <a:xfrm>
            <a:off x="58133" y="285750"/>
            <a:ext cx="1065883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1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11427" r="68750" b="8571"/>
          <a:stretch>
            <a:fillRect/>
          </a:stretch>
        </p:blipFill>
        <p:spPr bwMode="auto">
          <a:xfrm>
            <a:off x="114390" y="142875"/>
            <a:ext cx="8408551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2" t="17999" r="40040" b="50400"/>
          <a:stretch/>
        </p:blipFill>
        <p:spPr bwMode="auto">
          <a:xfrm>
            <a:off x="5735780" y="472231"/>
            <a:ext cx="4286993" cy="3641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4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>
            <a:normAutofit/>
          </a:bodyPr>
          <a:lstStyle/>
          <a:p>
            <a:pPr>
              <a:defRPr/>
            </a:pPr>
            <a:r>
              <a:rPr lang="en-US" altLang="zh-TW" sz="4000" dirty="0" smtClean="0">
                <a:ea typeface="新細明體" charset="-12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6370" y="1816924"/>
            <a:ext cx="8757345" cy="4405746"/>
          </a:xfrm>
          <a:noFill/>
        </p:spPr>
        <p:txBody>
          <a:bodyPr lIns="90488" tIns="44450" rIns="90488" bIns="44450">
            <a:normAutofit/>
          </a:bodyPr>
          <a:lstStyle/>
          <a:p>
            <a:r>
              <a:rPr lang="en-US" altLang="zh-TW" sz="2800" dirty="0" smtClean="0">
                <a:latin typeface="+mn-lt"/>
              </a:rPr>
              <a:t>Interaction between HTML and PHP</a:t>
            </a:r>
            <a:endParaRPr lang="en-US" altLang="zh-TW" sz="2800" dirty="0" smtClean="0">
              <a:latin typeface="+mn-lt"/>
            </a:endParaRPr>
          </a:p>
          <a:p>
            <a:pPr lvl="1"/>
            <a:r>
              <a:rPr lang="en-US" altLang="zh-TW" sz="2800" dirty="0" smtClean="0">
                <a:latin typeface="+mn-lt"/>
              </a:rPr>
              <a:t>GET and POST methods</a:t>
            </a:r>
            <a:endParaRPr lang="en-US" altLang="zh-TW" sz="2800" dirty="0" smtClean="0">
              <a:latin typeface="+mn-lt"/>
            </a:endParaRPr>
          </a:p>
          <a:p>
            <a:r>
              <a:rPr lang="en-US" altLang="zh-TW" sz="2800" dirty="0" smtClean="0">
                <a:latin typeface="+mn-lt"/>
              </a:rPr>
              <a:t>File Upload</a:t>
            </a:r>
            <a:endParaRPr lang="en-US" altLang="zh-TW" sz="2800" dirty="0" smtClean="0">
              <a:latin typeface="+mn-lt"/>
            </a:endParaRPr>
          </a:p>
          <a:p>
            <a:r>
              <a:rPr lang="en-US" altLang="zh-TW" sz="2800" dirty="0" smtClean="0">
                <a:latin typeface="+mn-lt"/>
              </a:rPr>
              <a:t>GD Image Library</a:t>
            </a:r>
            <a:endParaRPr lang="en-US" altLang="zh-TW" sz="2800" dirty="0" smtClean="0">
              <a:latin typeface="+mn-lt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4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11427" r="75000" b="8571"/>
          <a:stretch>
            <a:fillRect/>
          </a:stretch>
        </p:blipFill>
        <p:spPr bwMode="auto">
          <a:xfrm>
            <a:off x="114390" y="0"/>
            <a:ext cx="6636454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/>
          <a:srcRect l="54692" t="20000" r="35943" b="50731"/>
          <a:stretch>
            <a:fillRect/>
          </a:stretch>
        </p:blipFill>
        <p:spPr bwMode="auto">
          <a:xfrm>
            <a:off x="7004001" y="3429001"/>
            <a:ext cx="3628578" cy="3000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50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11427" r="74107" b="8571"/>
          <a:stretch>
            <a:fillRect/>
          </a:stretch>
        </p:blipFill>
        <p:spPr bwMode="auto">
          <a:xfrm>
            <a:off x="75865" y="0"/>
            <a:ext cx="69439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8" t="20000" r="36160" b="50000"/>
          <a:stretch>
            <a:fillRect/>
          </a:stretch>
        </p:blipFill>
        <p:spPr bwMode="auto">
          <a:xfrm>
            <a:off x="6017642" y="265526"/>
            <a:ext cx="4641204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大括弧 1"/>
          <p:cNvSpPr/>
          <p:nvPr/>
        </p:nvSpPr>
        <p:spPr>
          <a:xfrm>
            <a:off x="2992582" y="1448790"/>
            <a:ext cx="201880" cy="55814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158843" y="1555667"/>
            <a:ext cx="2018805" cy="38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Two-dimensional array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40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11903" r="76935" b="52380"/>
          <a:stretch>
            <a:fillRect/>
          </a:stretch>
        </p:blipFill>
        <p:spPr bwMode="auto">
          <a:xfrm>
            <a:off x="337542" y="356260"/>
            <a:ext cx="8691325" cy="4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3" t="18584" r="41220" b="58420"/>
          <a:stretch>
            <a:fillRect/>
          </a:stretch>
        </p:blipFill>
        <p:spPr bwMode="auto">
          <a:xfrm>
            <a:off x="6447119" y="3714751"/>
            <a:ext cx="347481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1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11903" r="70982" b="42857"/>
          <a:stretch>
            <a:fillRect/>
          </a:stretch>
        </p:blipFill>
        <p:spPr bwMode="auto">
          <a:xfrm>
            <a:off x="178130" y="696517"/>
            <a:ext cx="10588804" cy="565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0" t="19048" r="41220" b="57143"/>
          <a:stretch>
            <a:fillRect/>
          </a:stretch>
        </p:blipFill>
        <p:spPr bwMode="auto">
          <a:xfrm>
            <a:off x="6827405" y="566230"/>
            <a:ext cx="3124117" cy="30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1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714" y="175124"/>
            <a:ext cx="9316164" cy="727402"/>
          </a:xfrm>
        </p:spPr>
        <p:txBody>
          <a:bodyPr/>
          <a:lstStyle/>
          <a:p>
            <a:r>
              <a:rPr lang="en-US" altLang="zh-TW" dirty="0" smtClean="0"/>
              <a:t>Image creation by using GD functions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12031" y="2196935"/>
            <a:ext cx="2101933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//header definition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3806" y="2586835"/>
            <a:ext cx="2424542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//Get value from URL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7455" y="2964860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//create image from </a:t>
            </a:r>
            <a:r>
              <a:rPr lang="en-US" altLang="zh-TW" dirty="0" err="1" smtClean="0">
                <a:solidFill>
                  <a:srgbClr val="FF0000"/>
                </a:solidFill>
              </a:rPr>
              <a:t>png</a:t>
            </a:r>
            <a:r>
              <a:rPr lang="en-US" altLang="zh-TW" dirty="0" smtClean="0">
                <a:solidFill>
                  <a:srgbClr val="FF0000"/>
                </a:solidFill>
              </a:rPr>
              <a:t>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440" y="727315"/>
            <a:ext cx="7689293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10480" y="3342885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//Define color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48822" y="4894569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//Draw </a:t>
            </a:r>
            <a:r>
              <a:rPr lang="en-US" altLang="zh-TW" dirty="0">
                <a:solidFill>
                  <a:srgbClr val="FF0000"/>
                </a:solidFill>
              </a:rPr>
              <a:t>a line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46122" y="5111896"/>
            <a:ext cx="161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//Draw </a:t>
            </a:r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smtClean="0">
                <a:solidFill>
                  <a:srgbClr val="FF0000"/>
                </a:solidFill>
              </a:rPr>
              <a:t>circle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1124" y="5536262"/>
            <a:ext cx="5104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//Output </a:t>
            </a:r>
            <a:r>
              <a:rPr lang="en-US" altLang="zh-TW" dirty="0">
                <a:solidFill>
                  <a:srgbClr val="FF0000"/>
                </a:solidFill>
              </a:rPr>
              <a:t>a PNG image to either the browser or a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69149" y="5938037"/>
            <a:ext cx="19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>
                <a:solidFill>
                  <a:srgbClr val="FF0000"/>
                </a:solidFill>
              </a:rPr>
              <a:t>Destroy an image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20380" y="3519035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//Define color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r="34802" b="16606"/>
          <a:stretch/>
        </p:blipFill>
        <p:spPr bwMode="auto">
          <a:xfrm>
            <a:off x="391499" y="1198605"/>
            <a:ext cx="7422465" cy="574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3" t="35325" r="38009" b="29628"/>
          <a:stretch/>
        </p:blipFill>
        <p:spPr bwMode="auto">
          <a:xfrm>
            <a:off x="6560762" y="2303814"/>
            <a:ext cx="4002894" cy="372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391499" y="899379"/>
            <a:ext cx="9728800" cy="46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http://140.113.118.199/~</a:t>
            </a:r>
            <a:r>
              <a:rPr lang="en-US" altLang="zh-TW" dirty="0" smtClean="0">
                <a:solidFill>
                  <a:schemeClr val="tx1"/>
                </a:solidFill>
              </a:rPr>
              <a:t>NYCU-BiOmicsLab/A00123/</a:t>
            </a:r>
            <a:r>
              <a:rPr lang="en-US" altLang="zh-TW" dirty="0" smtClean="0">
                <a:solidFill>
                  <a:srgbClr val="0000FF"/>
                </a:solidFill>
              </a:rPr>
              <a:t>GD_1.php?x=25&amp;y=150&amp;text=CUHK</a:t>
            </a:r>
            <a:endParaRPr lang="zh-TW" altLang="en-US" dirty="0">
              <a:solidFill>
                <a:srgbClr val="0000FF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6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2" b="38251"/>
          <a:stretch/>
        </p:blipFill>
        <p:spPr bwMode="auto">
          <a:xfrm>
            <a:off x="980093" y="1515555"/>
            <a:ext cx="8720438" cy="52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593" y="305751"/>
            <a:ext cx="9316164" cy="1325563"/>
          </a:xfrm>
        </p:spPr>
        <p:txBody>
          <a:bodyPr/>
          <a:lstStyle/>
          <a:p>
            <a:r>
              <a:rPr lang="en-US" altLang="zh-TW" dirty="0" smtClean="0"/>
              <a:t>Image creation by using an existing picture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12031" y="2196935"/>
            <a:ext cx="2101933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//header definition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3806" y="2586835"/>
            <a:ext cx="2424542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//Get value from URL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7455" y="2964860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//create image from </a:t>
            </a:r>
            <a:r>
              <a:rPr lang="en-US" altLang="zh-TW" dirty="0" err="1" smtClean="0">
                <a:solidFill>
                  <a:srgbClr val="FF0000"/>
                </a:solidFill>
              </a:rPr>
              <a:t>png</a:t>
            </a:r>
            <a:r>
              <a:rPr lang="en-US" altLang="zh-TW" dirty="0" smtClean="0">
                <a:solidFill>
                  <a:srgbClr val="FF0000"/>
                </a:solidFill>
              </a:rPr>
              <a:t>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0941" y="1166690"/>
            <a:ext cx="9728800" cy="46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hlinkClick r:id="rId3"/>
              </a:rPr>
              <a:t>http://140.113.118.199/~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NYCU-BiOmicsLab/A00123/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GD.php?text=NYCU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10480" y="3342885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//Define color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20380" y="3910910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 err="1" smtClean="0">
                <a:solidFill>
                  <a:srgbClr val="FF0000"/>
                </a:solidFill>
              </a:rPr>
              <a:t>imagesx</a:t>
            </a:r>
            <a:r>
              <a:rPr lang="en-US" altLang="zh-TW" dirty="0" smtClean="0">
                <a:solidFill>
                  <a:srgbClr val="FF0000"/>
                </a:solidFill>
              </a:rPr>
              <a:t>(): get image width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42155" y="4550185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>
                <a:solidFill>
                  <a:srgbClr val="FF0000"/>
                </a:solidFill>
              </a:rPr>
              <a:t>Draw a string horizontally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48822" y="4894569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//Draw </a:t>
            </a:r>
            <a:r>
              <a:rPr lang="en-US" altLang="zh-TW" dirty="0">
                <a:solidFill>
                  <a:srgbClr val="FF0000"/>
                </a:solidFill>
              </a:rPr>
              <a:t>a line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46122" y="5111896"/>
            <a:ext cx="161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//Draw </a:t>
            </a:r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smtClean="0">
                <a:solidFill>
                  <a:srgbClr val="FF0000"/>
                </a:solidFill>
              </a:rPr>
              <a:t>circle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1124" y="5536262"/>
            <a:ext cx="5104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//Output </a:t>
            </a:r>
            <a:r>
              <a:rPr lang="en-US" altLang="zh-TW" dirty="0">
                <a:solidFill>
                  <a:srgbClr val="FF0000"/>
                </a:solidFill>
              </a:rPr>
              <a:t>a PNG image to either the browser or a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69149" y="5938037"/>
            <a:ext cx="19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>
                <a:solidFill>
                  <a:srgbClr val="FF0000"/>
                </a:solidFill>
              </a:rPr>
              <a:t>Destroy an image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20380" y="3519035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//Define color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18405" y="4134560"/>
            <a:ext cx="3175051" cy="308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 err="1" smtClean="0">
                <a:solidFill>
                  <a:srgbClr val="FF0000"/>
                </a:solidFill>
              </a:rPr>
              <a:t>imagesy</a:t>
            </a:r>
            <a:r>
              <a:rPr lang="en-US" altLang="zh-TW" dirty="0" smtClean="0">
                <a:solidFill>
                  <a:srgbClr val="FF0000"/>
                </a:solidFill>
              </a:rPr>
              <a:t>(): get image height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593" y="305751"/>
            <a:ext cx="9316164" cy="1325563"/>
          </a:xfrm>
        </p:spPr>
        <p:txBody>
          <a:bodyPr/>
          <a:lstStyle/>
          <a:p>
            <a:r>
              <a:rPr lang="en-US" altLang="zh-TW" dirty="0" smtClean="0"/>
              <a:t>Image creation by using an existing picture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20537" r="17922" b="17819"/>
          <a:stretch/>
        </p:blipFill>
        <p:spPr bwMode="auto">
          <a:xfrm>
            <a:off x="932191" y="1534824"/>
            <a:ext cx="8894618" cy="528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60941" y="1166690"/>
            <a:ext cx="9728800" cy="46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hlinkClick r:id="rId3"/>
              </a:rPr>
              <a:t>http://140.113.118.199/~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NYCU-BiOmicsLab/A00123/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GD.php?text=NYCU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1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6421" y="3141693"/>
            <a:ext cx="751641" cy="6398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303" y="3141694"/>
            <a:ext cx="359117" cy="6398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27</a:t>
            </a:fld>
            <a:endParaRPr kumimoji="1" lang="zh-CN" altLang="en-US"/>
          </a:p>
        </p:txBody>
      </p:sp>
      <p:pic>
        <p:nvPicPr>
          <p:cNvPr id="1028" name="Picture 4" descr="CONTACT US :: Su-la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" y="0"/>
            <a:ext cx="10800114" cy="69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49462" y="86497"/>
            <a:ext cx="6656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 you and </a:t>
            </a:r>
          </a:p>
          <a:p>
            <a:r>
              <a:rPr lang="en-US" altLang="zh-CN" sz="54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 questions?</a:t>
            </a:r>
            <a:endParaRPr lang="zh-CN" altLang="en-US" sz="5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05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nteraction between HTML and PHP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2593" y="1825624"/>
            <a:ext cx="9316164" cy="4895851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+mn-lt"/>
              </a:rPr>
              <a:t>The </a:t>
            </a:r>
            <a:r>
              <a:rPr lang="en-US" altLang="zh-TW" dirty="0">
                <a:latin typeface="+mn-lt"/>
                <a:hlinkClick r:id="rId2"/>
              </a:rPr>
              <a:t>method</a:t>
            </a:r>
            <a:r>
              <a:rPr lang="en-US" altLang="zh-TW" dirty="0">
                <a:latin typeface="+mn-lt"/>
              </a:rPr>
              <a:t> attribute of the form element tells the web browser how to send form data to a server</a:t>
            </a:r>
            <a:r>
              <a:rPr lang="en-US" altLang="zh-TW" sz="1200" dirty="0">
                <a:latin typeface="+mn-lt"/>
              </a:rPr>
              <a:t>. </a:t>
            </a:r>
            <a:r>
              <a:rPr lang="zh-TW" altLang="en-US" sz="1200" dirty="0" smtClean="0">
                <a:latin typeface="+mn-lt"/>
              </a:rPr>
              <a:t>       </a:t>
            </a:r>
            <a:r>
              <a:rPr lang="en-US" altLang="zh-TW" sz="1200" dirty="0" smtClean="0">
                <a:latin typeface="+mn-lt"/>
              </a:rPr>
              <a:t>(</a:t>
            </a:r>
            <a:r>
              <a:rPr lang="en-US" altLang="zh-TW" sz="1200" dirty="0">
                <a:latin typeface="+mn-lt"/>
              </a:rPr>
              <a:t>https://html.com/attributes/form-method/#ltform_method8221GET8221gt)</a:t>
            </a:r>
            <a:endParaRPr lang="en-US" altLang="zh-TW" sz="1200" dirty="0" smtClean="0">
              <a:latin typeface="+mn-lt"/>
            </a:endParaRPr>
          </a:p>
          <a:p>
            <a:r>
              <a:rPr lang="en-US" altLang="zh-TW" b="1" dirty="0">
                <a:latin typeface="+mn-lt"/>
              </a:rPr>
              <a:t>&lt;form method=”GET</a:t>
            </a:r>
            <a:r>
              <a:rPr lang="en-US" altLang="zh-TW" b="1" dirty="0" smtClean="0">
                <a:latin typeface="+mn-lt"/>
              </a:rPr>
              <a:t>”&gt;</a:t>
            </a:r>
            <a:endParaRPr lang="en-US" altLang="zh-TW" dirty="0" smtClean="0">
              <a:latin typeface="+mn-lt"/>
            </a:endParaRPr>
          </a:p>
          <a:p>
            <a:pPr lvl="1"/>
            <a:r>
              <a:rPr lang="en-US" altLang="zh-TW" dirty="0" smtClean="0">
                <a:latin typeface="+mn-lt"/>
              </a:rPr>
              <a:t>Specifying </a:t>
            </a:r>
            <a:r>
              <a:rPr lang="en-US" altLang="zh-TW" dirty="0">
                <a:latin typeface="+mn-lt"/>
              </a:rPr>
              <a:t>a value of </a:t>
            </a:r>
            <a:r>
              <a:rPr lang="en-US" altLang="zh-TW" b="1" dirty="0">
                <a:latin typeface="+mn-lt"/>
              </a:rPr>
              <a:t>GET</a:t>
            </a:r>
            <a:r>
              <a:rPr lang="en-US" altLang="zh-TW" dirty="0">
                <a:latin typeface="+mn-lt"/>
              </a:rPr>
              <a:t> means the browser will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add the form contents to the end of the URL</a:t>
            </a:r>
            <a:r>
              <a:rPr lang="en-US" altLang="zh-TW" dirty="0">
                <a:latin typeface="+mn-lt"/>
              </a:rPr>
              <a:t>. GET results in the entire contents of the submission being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visible in the URL</a:t>
            </a:r>
            <a:r>
              <a:rPr lang="en-US" altLang="zh-TW" dirty="0" smtClean="0">
                <a:latin typeface="+mn-lt"/>
              </a:rPr>
              <a:t>.</a:t>
            </a:r>
            <a:endParaRPr lang="en-US" altLang="zh-TW" dirty="0">
              <a:latin typeface="+mn-lt"/>
            </a:endParaRPr>
          </a:p>
          <a:p>
            <a:r>
              <a:rPr lang="en-US" altLang="zh-TW" b="1" dirty="0" smtClean="0">
                <a:latin typeface="+mn-lt"/>
              </a:rPr>
              <a:t>&lt;</a:t>
            </a:r>
            <a:r>
              <a:rPr lang="en-US" altLang="zh-TW" b="1" dirty="0">
                <a:latin typeface="+mn-lt"/>
              </a:rPr>
              <a:t>form method=”POST</a:t>
            </a:r>
            <a:r>
              <a:rPr lang="en-US" altLang="zh-TW" b="1" dirty="0" smtClean="0">
                <a:latin typeface="+mn-lt"/>
              </a:rPr>
              <a:t>”&gt;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dirty="0" smtClean="0">
                <a:latin typeface="+mn-lt"/>
              </a:rPr>
              <a:t>Specifying </a:t>
            </a:r>
            <a:r>
              <a:rPr lang="en-US" altLang="zh-TW" dirty="0">
                <a:latin typeface="+mn-lt"/>
              </a:rPr>
              <a:t>a value of POST means the browser will send the data to the web server to be processed. This is necessary when adding data to a database, or when submitting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sensitive information</a:t>
            </a:r>
            <a:r>
              <a:rPr lang="en-US" altLang="zh-TW" dirty="0">
                <a:latin typeface="+mn-lt"/>
              </a:rPr>
              <a:t>, such as passwords</a:t>
            </a:r>
            <a:r>
              <a:rPr lang="en-US" altLang="zh-TW" dirty="0" smtClean="0">
                <a:latin typeface="+mn-lt"/>
              </a:rPr>
              <a:t>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16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" y="466149"/>
            <a:ext cx="4452289" cy="657208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74" y="0"/>
            <a:ext cx="9316164" cy="466147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Example: </a:t>
            </a:r>
            <a:r>
              <a:rPr lang="en-US" altLang="zh-TW" sz="2000" dirty="0">
                <a:hlinkClick r:id="rId3"/>
              </a:rPr>
              <a:t>http://140.113.118.199/~</a:t>
            </a:r>
            <a:r>
              <a:rPr lang="en-US" altLang="zh-TW" sz="2000" dirty="0" smtClean="0">
                <a:hlinkClick r:id="rId3"/>
              </a:rPr>
              <a:t>NYCU-BiOmicsLab/test.html</a:t>
            </a:r>
            <a:r>
              <a:rPr lang="en-US" altLang="zh-TW" sz="2000" dirty="0" smtClean="0"/>
              <a:t> </a:t>
            </a:r>
            <a:r>
              <a:rPr lang="en-US" altLang="zh-TW" sz="2000" b="0" dirty="0" smtClean="0"/>
              <a:t> </a:t>
            </a:r>
            <a:endParaRPr lang="zh-TW" altLang="en-US" sz="2000" b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52010" y="644272"/>
            <a:ext cx="6008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&lt;head&gt;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en-US" altLang="zh-TW" b="1" dirty="0" smtClean="0"/>
              <a:t>&lt;</a:t>
            </a:r>
            <a:r>
              <a:rPr lang="en-US" altLang="zh-TW" b="1" dirty="0"/>
              <a:t>title&gt;HTML Test Page&lt;/title&gt;</a:t>
            </a:r>
          </a:p>
          <a:p>
            <a:r>
              <a:rPr lang="en-US" altLang="zh-TW" dirty="0"/>
              <a:t>&lt;/head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/>
              <a:t>&lt;body </a:t>
            </a:r>
            <a:r>
              <a:rPr lang="en-US" altLang="zh-TW" b="1" dirty="0"/>
              <a:t>text</a:t>
            </a:r>
            <a:r>
              <a:rPr lang="en-US" altLang="zh-TW" dirty="0"/>
              <a:t>="</a:t>
            </a:r>
            <a:r>
              <a:rPr lang="en-US" altLang="zh-TW" b="1" dirty="0"/>
              <a:t>red</a:t>
            </a:r>
            <a:r>
              <a:rPr lang="en-US" altLang="zh-TW" dirty="0"/>
              <a:t>" </a:t>
            </a:r>
            <a:r>
              <a:rPr lang="en-US" altLang="zh-TW" b="1" dirty="0" err="1"/>
              <a:t>bgcolor</a:t>
            </a:r>
            <a:r>
              <a:rPr lang="en-US" altLang="zh-TW" dirty="0"/>
              <a:t>="</a:t>
            </a:r>
            <a:r>
              <a:rPr lang="en-US" altLang="zh-TW" b="1" dirty="0"/>
              <a:t>#000000</a:t>
            </a:r>
            <a:r>
              <a:rPr lang="en-US" altLang="zh-TW" dirty="0" smtClean="0"/>
              <a:t>"&gt;</a:t>
            </a:r>
            <a:endParaRPr lang="en-US" altLang="zh-TW" dirty="0"/>
          </a:p>
          <a:p>
            <a:r>
              <a:rPr lang="en-US" altLang="zh-TW" dirty="0" smtClean="0"/>
              <a:t>        Test </a:t>
            </a:r>
            <a:r>
              <a:rPr lang="en-US" altLang="zh-TW" dirty="0"/>
              <a:t>123 </a:t>
            </a:r>
            <a:r>
              <a:rPr lang="en-US" altLang="zh-TW" dirty="0">
                <a:solidFill>
                  <a:srgbClr val="FF0000"/>
                </a:solidFill>
              </a:rPr>
              <a:t>&lt;</a:t>
            </a:r>
            <a:r>
              <a:rPr lang="en-US" altLang="zh-TW" dirty="0" err="1">
                <a:solidFill>
                  <a:srgbClr val="FF0000"/>
                </a:solidFill>
              </a:rPr>
              <a:t>br</a:t>
            </a:r>
            <a:r>
              <a:rPr lang="en-US" altLang="zh-TW" dirty="0" smtClean="0">
                <a:solidFill>
                  <a:srgbClr val="FF0000"/>
                </a:solidFill>
              </a:rPr>
              <a:t>&gt;     //new line   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        &lt;</a:t>
            </a:r>
            <a:r>
              <a:rPr lang="en-US" altLang="zh-TW" dirty="0"/>
              <a:t>H1&gt;Test 123&lt;/H1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        &lt;a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href</a:t>
            </a:r>
            <a:r>
              <a:rPr lang="en-US" altLang="zh-TW" dirty="0" smtClean="0">
                <a:solidFill>
                  <a:srgbClr val="FF0000"/>
                </a:solidFill>
              </a:rPr>
              <a:t>=‘http://</a:t>
            </a:r>
            <a:r>
              <a:rPr lang="en-US" altLang="zh-TW" dirty="0" smtClean="0">
                <a:solidFill>
                  <a:srgbClr val="FF0000"/>
                </a:solidFill>
              </a:rPr>
              <a:t>www.nycu.edu.tw&gt;NYCU&lt;/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</a:rPr>
              <a:t>&gt;  //URL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link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        </a:t>
            </a:r>
            <a:endParaRPr lang="en-US" altLang="zh-TW" dirty="0" smtClean="0"/>
          </a:p>
          <a:p>
            <a:r>
              <a:rPr lang="en-US" altLang="zh-TW" dirty="0" smtClean="0"/>
              <a:t>        &lt;</a:t>
            </a:r>
            <a:r>
              <a:rPr lang="en-US" altLang="zh-TW" dirty="0" err="1"/>
              <a:t>hr</a:t>
            </a:r>
            <a:r>
              <a:rPr lang="en-US" altLang="zh-TW" dirty="0" smtClean="0"/>
              <a:t>&gt;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       &lt;</a:t>
            </a:r>
            <a:r>
              <a:rPr lang="en-US" altLang="zh-TW" b="1" dirty="0">
                <a:solidFill>
                  <a:srgbClr val="FF0000"/>
                </a:solidFill>
              </a:rPr>
              <a:t>form </a:t>
            </a:r>
            <a:r>
              <a:rPr lang="en-US" altLang="zh-TW" dirty="0"/>
              <a:t>id="</a:t>
            </a:r>
            <a:r>
              <a:rPr lang="en-US" altLang="zh-TW" dirty="0" smtClean="0"/>
              <a:t>form“  method</a:t>
            </a:r>
            <a:r>
              <a:rPr lang="en-US" altLang="zh-TW" dirty="0"/>
              <a:t>="get“ </a:t>
            </a:r>
            <a:r>
              <a:rPr lang="en-US" altLang="zh-TW" dirty="0" smtClean="0"/>
              <a:t>action</a:t>
            </a:r>
            <a:r>
              <a:rPr lang="en-US" altLang="zh-TW" dirty="0"/>
              <a:t>="</a:t>
            </a:r>
            <a:r>
              <a:rPr lang="en-US" altLang="zh-TW" dirty="0" err="1"/>
              <a:t>result.php</a:t>
            </a:r>
            <a:r>
              <a:rPr lang="en-US" altLang="zh-TW" dirty="0"/>
              <a:t>"&gt;</a:t>
            </a:r>
          </a:p>
          <a:p>
            <a:r>
              <a:rPr lang="en-US" altLang="zh-TW" dirty="0" smtClean="0"/>
              <a:t>       Gene </a:t>
            </a:r>
            <a:r>
              <a:rPr lang="en-US" altLang="zh-TW" dirty="0"/>
              <a:t>name: &lt;input name="</a:t>
            </a:r>
            <a:r>
              <a:rPr lang="en-US" altLang="zh-TW" dirty="0" err="1"/>
              <a:t>seq_name</a:t>
            </a:r>
            <a:r>
              <a:rPr lang="en-US" altLang="zh-TW" dirty="0"/>
              <a:t>" type="text</a:t>
            </a:r>
            <a:r>
              <a:rPr lang="en-US" altLang="zh-TW" dirty="0" smtClean="0"/>
              <a:t>"&gt;&lt;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 smtClean="0"/>
              <a:t>        Sequence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 </a:t>
            </a:r>
          </a:p>
          <a:p>
            <a:r>
              <a:rPr lang="en-US" altLang="zh-TW" dirty="0" smtClean="0"/>
              <a:t>        &lt;</a:t>
            </a:r>
            <a:r>
              <a:rPr lang="en-US" altLang="zh-TW" dirty="0" err="1"/>
              <a:t>textarea</a:t>
            </a:r>
            <a:r>
              <a:rPr lang="en-US" altLang="zh-TW" dirty="0"/>
              <a:t> name="sequence" cols="50"  rows="8"&gt;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&lt;/</a:t>
            </a:r>
            <a:r>
              <a:rPr lang="en-US" altLang="zh-TW" dirty="0" err="1"/>
              <a:t>textarea</a:t>
            </a:r>
            <a:r>
              <a:rPr lang="en-US" altLang="zh-TW" dirty="0"/>
              <a:t>&gt; 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           ………………….</a:t>
            </a:r>
            <a:endParaRPr lang="en-US" altLang="zh-TW" dirty="0"/>
          </a:p>
          <a:p>
            <a:r>
              <a:rPr lang="en-US" altLang="zh-TW" dirty="0" smtClean="0"/>
              <a:t>               ………………….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        &lt;/</a:t>
            </a:r>
            <a:r>
              <a:rPr lang="en-US" altLang="zh-TW" b="1" dirty="0">
                <a:solidFill>
                  <a:srgbClr val="FF0000"/>
                </a:solidFill>
              </a:rPr>
              <a:t>form&gt;</a:t>
            </a:r>
          </a:p>
          <a:p>
            <a:r>
              <a:rPr lang="en-US" altLang="zh-TW" dirty="0"/>
              <a:t>&lt;/body&gt;</a:t>
            </a:r>
          </a:p>
          <a:p>
            <a:r>
              <a:rPr lang="en-US" altLang="zh-TW" dirty="0"/>
              <a:t>&lt;/html</a:t>
            </a:r>
            <a:r>
              <a:rPr lang="en-US" altLang="zh-TW" dirty="0" smtClean="0"/>
              <a:t>&gt;</a:t>
            </a:r>
            <a:endParaRPr lang="en-US" altLang="zh-TW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803189" y="1235034"/>
            <a:ext cx="4741423" cy="9619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1322173" y="1819152"/>
            <a:ext cx="4222439" cy="639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421027" y="2458192"/>
            <a:ext cx="4005997" cy="344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左大括弧 40"/>
          <p:cNvSpPr/>
          <p:nvPr/>
        </p:nvSpPr>
        <p:spPr>
          <a:xfrm>
            <a:off x="5153892" y="3855026"/>
            <a:ext cx="273131" cy="195200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H="1">
            <a:off x="4385469" y="4973535"/>
            <a:ext cx="685295" cy="549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474" y="2695700"/>
            <a:ext cx="4381995" cy="4134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41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2" r="68052" b="5662"/>
          <a:stretch/>
        </p:blipFill>
        <p:spPr bwMode="auto">
          <a:xfrm>
            <a:off x="0" y="1754659"/>
            <a:ext cx="4381995" cy="353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74" y="0"/>
            <a:ext cx="9316164" cy="466147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Example: </a:t>
            </a:r>
            <a:r>
              <a:rPr lang="en-US" altLang="zh-TW" sz="2000" dirty="0">
                <a:hlinkClick r:id="rId3"/>
              </a:rPr>
              <a:t>http://140.113.118.199/~</a:t>
            </a:r>
            <a:r>
              <a:rPr lang="en-US" altLang="zh-TW" sz="2000" dirty="0" smtClean="0">
                <a:hlinkClick r:id="rId3"/>
              </a:rPr>
              <a:t>NYCU-BiOmicsLab/test.html</a:t>
            </a:r>
            <a:r>
              <a:rPr lang="en-US" altLang="zh-TW" sz="2000" dirty="0" smtClean="0"/>
              <a:t> </a:t>
            </a:r>
            <a:r>
              <a:rPr lang="en-US" altLang="zh-TW" sz="2000" b="0" dirty="0" smtClean="0"/>
              <a:t> </a:t>
            </a:r>
            <a:endParaRPr lang="zh-TW" altLang="en-US" sz="2000" b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76998" y="906602"/>
            <a:ext cx="64483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&lt;form </a:t>
            </a:r>
            <a:r>
              <a:rPr lang="en-US" altLang="zh-TW" dirty="0" smtClean="0"/>
              <a:t>id=</a:t>
            </a:r>
            <a:r>
              <a:rPr lang="en-US" altLang="zh-TW" b="1" dirty="0"/>
              <a:t>"</a:t>
            </a:r>
            <a:r>
              <a:rPr lang="en-US" altLang="zh-TW" dirty="0" smtClean="0"/>
              <a:t>form</a:t>
            </a:r>
            <a:r>
              <a:rPr lang="en-US" altLang="zh-TW" b="1" dirty="0"/>
              <a:t>"</a:t>
            </a:r>
            <a:r>
              <a:rPr lang="en-US" altLang="zh-TW" dirty="0" smtClean="0"/>
              <a:t> </a:t>
            </a:r>
            <a:r>
              <a:rPr lang="en-US" altLang="zh-TW" b="1" dirty="0"/>
              <a:t>method="get" </a:t>
            </a:r>
            <a:r>
              <a:rPr lang="en-US" altLang="zh-TW" dirty="0" smtClean="0"/>
              <a:t>action</a:t>
            </a:r>
            <a:r>
              <a:rPr lang="en-US" altLang="zh-TW" dirty="0"/>
              <a:t>="</a:t>
            </a:r>
            <a:r>
              <a:rPr lang="en-US" altLang="zh-TW" b="1" dirty="0" err="1"/>
              <a:t>result.php</a:t>
            </a:r>
            <a:r>
              <a:rPr lang="en-US" altLang="zh-TW" dirty="0" smtClean="0"/>
              <a:t>"&gt;</a:t>
            </a:r>
            <a:endParaRPr lang="en-US" altLang="zh-TW" dirty="0"/>
          </a:p>
          <a:p>
            <a:r>
              <a:rPr lang="en-US" altLang="zh-TW" dirty="0"/>
              <a:t>Gene name: 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seq_name</a:t>
            </a:r>
            <a:r>
              <a:rPr lang="en-US" altLang="zh-TW" b="1" dirty="0"/>
              <a:t>" type="text" 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Sequence &lt;</a:t>
            </a:r>
            <a:r>
              <a:rPr lang="en-US" altLang="zh-TW" dirty="0" err="1"/>
              <a:t>br</a:t>
            </a:r>
            <a:r>
              <a:rPr lang="en-US" altLang="zh-TW" dirty="0"/>
              <a:t>&gt; </a:t>
            </a:r>
            <a:endParaRPr lang="en-US" altLang="zh-TW" dirty="0" smtClean="0"/>
          </a:p>
          <a:p>
            <a:r>
              <a:rPr lang="en-US" altLang="zh-TW" b="1" dirty="0" smtClean="0"/>
              <a:t>&lt;</a:t>
            </a:r>
            <a:r>
              <a:rPr lang="en-US" altLang="zh-TW" b="1" dirty="0" err="1"/>
              <a:t>textarea</a:t>
            </a:r>
            <a:r>
              <a:rPr lang="en-US" altLang="zh-TW" b="1" dirty="0"/>
              <a:t> name="sequence" cols="50"  rows="8"&gt; &lt;/</a:t>
            </a:r>
            <a:r>
              <a:rPr lang="en-US" altLang="zh-TW" b="1" dirty="0" err="1"/>
              <a:t>textarea</a:t>
            </a:r>
            <a:r>
              <a:rPr lang="en-US" altLang="zh-TW" b="1" dirty="0"/>
              <a:t>&gt;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a_value</a:t>
            </a:r>
            <a:r>
              <a:rPr lang="en-US" altLang="zh-TW" b="1" dirty="0"/>
              <a:t>" type="text"&gt;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B: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b_value</a:t>
            </a:r>
            <a:r>
              <a:rPr lang="en-US" altLang="zh-TW" b="1" dirty="0"/>
              <a:t>" type="text</a:t>
            </a:r>
            <a:r>
              <a:rPr lang="en-US" altLang="zh-TW" b="1" dirty="0" smtClean="0"/>
              <a:t>"&gt;</a:t>
            </a:r>
            <a:r>
              <a:rPr lang="en-US" altLang="zh-TW" dirty="0" smtClean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</a:t>
            </a:r>
            <a:r>
              <a:rPr lang="en-US" altLang="zh-TW" b="1" dirty="0" err="1"/>
              <a:t>arab</a:t>
            </a:r>
            <a:r>
              <a:rPr lang="en-US" altLang="zh-TW" b="1" dirty="0"/>
              <a:t>" type="checkbox" value="ON"  </a:t>
            </a:r>
            <a:r>
              <a:rPr lang="en-US" altLang="zh-TW" b="1" dirty="0">
                <a:solidFill>
                  <a:srgbClr val="0000FF"/>
                </a:solidFill>
              </a:rPr>
              <a:t>checked="checked"</a:t>
            </a:r>
            <a:r>
              <a:rPr lang="en-US" altLang="zh-TW" b="1" dirty="0"/>
              <a:t>&gt;</a:t>
            </a:r>
            <a:r>
              <a:rPr lang="en-US" altLang="zh-TW" dirty="0"/>
              <a:t>Arabidopsis 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b="1" dirty="0"/>
              <a:t>&lt;input name="barley" type="checkbox" value="ON</a:t>
            </a:r>
            <a:r>
              <a:rPr lang="en-US" altLang="zh-TW" b="1" dirty="0" smtClean="0"/>
              <a:t>"&gt;</a:t>
            </a:r>
            <a:r>
              <a:rPr lang="en-US" altLang="zh-TW" dirty="0"/>
              <a:t>Barley&lt;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name="rice" type="checkbox" value="ON</a:t>
            </a:r>
            <a:r>
              <a:rPr lang="en-US" altLang="zh-TW" b="1" dirty="0" smtClean="0"/>
              <a:t>"&gt;</a:t>
            </a:r>
            <a:r>
              <a:rPr lang="en-US" altLang="zh-TW" dirty="0"/>
              <a:t>Rice&lt;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b="1" dirty="0"/>
              <a:t>&lt;input name="library" type="radio" value="A" </a:t>
            </a:r>
            <a:r>
              <a:rPr lang="en-US" altLang="zh-TW" b="1" dirty="0">
                <a:solidFill>
                  <a:srgbClr val="0000FF"/>
                </a:solidFill>
              </a:rPr>
              <a:t>checked="checked</a:t>
            </a:r>
            <a:r>
              <a:rPr lang="en-US" altLang="zh-TW" b="1" dirty="0" smtClean="0">
                <a:solidFill>
                  <a:srgbClr val="0000FF"/>
                </a:solidFill>
              </a:rPr>
              <a:t>"&gt; </a:t>
            </a:r>
            <a:r>
              <a:rPr lang="en-US" altLang="zh-TW" dirty="0"/>
              <a:t>A Library&lt;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name="library" type="radio" value="B</a:t>
            </a:r>
            <a:r>
              <a:rPr lang="en-US" altLang="zh-TW" b="1" dirty="0" smtClean="0"/>
              <a:t>"&gt; </a:t>
            </a:r>
            <a:r>
              <a:rPr lang="en-US" altLang="zh-TW" dirty="0"/>
              <a:t>B </a:t>
            </a:r>
            <a:r>
              <a:rPr lang="en-US" altLang="zh-TW" dirty="0" err="1" smtClean="0"/>
              <a:t>Liarbry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b="1" dirty="0"/>
              <a:t>&lt;INPUT TYPE="SUBMIT" VALUE="Submit" NAME="submit"&gt;</a:t>
            </a:r>
          </a:p>
          <a:p>
            <a:r>
              <a:rPr lang="en-US" altLang="zh-TW" b="1" dirty="0"/>
              <a:t>&lt;INPUT TYPE="RESET" VALUE="Reset" NAME="reset</a:t>
            </a:r>
            <a:r>
              <a:rPr lang="en-US" altLang="zh-TW" b="1" dirty="0" smtClean="0"/>
              <a:t>"&gt;</a:t>
            </a:r>
            <a:endParaRPr lang="en-US" altLang="zh-TW" b="1" dirty="0"/>
          </a:p>
          <a:p>
            <a:r>
              <a:rPr lang="en-US" altLang="zh-TW" b="1" dirty="0">
                <a:solidFill>
                  <a:srgbClr val="FF0000"/>
                </a:solidFill>
              </a:rPr>
              <a:t>&lt;/form</a:t>
            </a:r>
            <a:r>
              <a:rPr lang="en-US" altLang="zh-TW" b="1" dirty="0" smtClean="0">
                <a:solidFill>
                  <a:srgbClr val="FF0000"/>
                </a:solidFill>
              </a:rPr>
              <a:t>&gt;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2023 Fall / Dr. Lee Tzong-Yi / NYCU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1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756" y="365126"/>
            <a:ext cx="9845001" cy="1325563"/>
          </a:xfrm>
        </p:spPr>
        <p:txBody>
          <a:bodyPr/>
          <a:lstStyle/>
          <a:p>
            <a:r>
              <a:rPr lang="en-US" altLang="zh-TW" dirty="0" err="1"/>
              <a:t>r</a:t>
            </a:r>
            <a:r>
              <a:rPr lang="en-US" altLang="zh-TW" dirty="0" err="1" smtClean="0"/>
              <a:t>esult.php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2033" r="35238" b="13836"/>
          <a:stretch/>
        </p:blipFill>
        <p:spPr bwMode="auto">
          <a:xfrm>
            <a:off x="2434441" y="279779"/>
            <a:ext cx="8297585" cy="654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9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756" y="8866"/>
            <a:ext cx="10437768" cy="1325563"/>
          </a:xfrm>
        </p:spPr>
        <p:txBody>
          <a:bodyPr>
            <a:normAutofit/>
          </a:bodyPr>
          <a:lstStyle/>
          <a:p>
            <a:r>
              <a:rPr lang="en-US" altLang="zh-TW" sz="2400" b="0" dirty="0">
                <a:latin typeface="+mn-lt"/>
              </a:rPr>
              <a:t>http://140.113.118.199/~</a:t>
            </a:r>
            <a:r>
              <a:rPr lang="en-US" altLang="zh-TW" sz="2400" b="0" dirty="0" smtClean="0">
                <a:latin typeface="+mn-lt"/>
              </a:rPr>
              <a:t>NYCU-BiOmicsLab/A00123/result.php?</a:t>
            </a:r>
            <a:r>
              <a:rPr lang="en-US" altLang="zh-TW" sz="2400" dirty="0" smtClean="0">
                <a:latin typeface="+mn-lt"/>
              </a:rPr>
              <a:t>seq_name</a:t>
            </a:r>
            <a:r>
              <a:rPr lang="en-US" altLang="zh-TW" sz="2400" b="0" dirty="0" smtClean="0">
                <a:latin typeface="+mn-lt"/>
              </a:rPr>
              <a:t>=aaa&amp;</a:t>
            </a:r>
            <a:r>
              <a:rPr lang="en-US" altLang="zh-TW" sz="2400" dirty="0" smtClean="0">
                <a:latin typeface="+mn-lt"/>
              </a:rPr>
              <a:t>sequence</a:t>
            </a:r>
            <a:r>
              <a:rPr lang="en-US" altLang="zh-TW" sz="2400" b="0" dirty="0" smtClean="0">
                <a:latin typeface="+mn-lt"/>
              </a:rPr>
              <a:t>=dfdsfsdfdsfdsf&amp;</a:t>
            </a:r>
            <a:r>
              <a:rPr lang="en-US" altLang="zh-TW" sz="2400" dirty="0" smtClean="0">
                <a:latin typeface="+mn-lt"/>
              </a:rPr>
              <a:t>a_value</a:t>
            </a:r>
            <a:r>
              <a:rPr lang="en-US" altLang="zh-TW" sz="2400" b="0" dirty="0" smtClean="0">
                <a:latin typeface="+mn-lt"/>
              </a:rPr>
              <a:t>=12&amp;</a:t>
            </a:r>
            <a:r>
              <a:rPr lang="en-US" altLang="zh-TW" sz="2400" dirty="0" smtClean="0">
                <a:latin typeface="+mn-lt"/>
              </a:rPr>
              <a:t>b_value</a:t>
            </a:r>
            <a:r>
              <a:rPr lang="en-US" altLang="zh-TW" sz="2400" b="0" dirty="0" smtClean="0">
                <a:latin typeface="+mn-lt"/>
              </a:rPr>
              <a:t>=5&amp;</a:t>
            </a:r>
            <a:r>
              <a:rPr lang="en-US" altLang="zh-TW" sz="2400" dirty="0" smtClean="0">
                <a:latin typeface="+mn-lt"/>
              </a:rPr>
              <a:t>arab</a:t>
            </a:r>
            <a:r>
              <a:rPr lang="en-US" altLang="zh-TW" sz="2400" b="0" dirty="0" smtClean="0">
                <a:latin typeface="+mn-lt"/>
              </a:rPr>
              <a:t>=ON&amp;</a:t>
            </a:r>
            <a:r>
              <a:rPr lang="en-US" altLang="zh-TW" sz="2400" dirty="0" smtClean="0">
                <a:latin typeface="+mn-lt"/>
              </a:rPr>
              <a:t>barley</a:t>
            </a:r>
            <a:r>
              <a:rPr lang="en-US" altLang="zh-TW" sz="2400" b="0" dirty="0" smtClean="0">
                <a:latin typeface="+mn-lt"/>
              </a:rPr>
              <a:t>=ON&amp;</a:t>
            </a:r>
            <a:r>
              <a:rPr lang="en-US" altLang="zh-TW" sz="2400" dirty="0" smtClean="0">
                <a:latin typeface="+mn-lt"/>
              </a:rPr>
              <a:t>library</a:t>
            </a:r>
            <a:r>
              <a:rPr lang="en-US" altLang="zh-TW" sz="2400" b="0" dirty="0" smtClean="0">
                <a:latin typeface="+mn-lt"/>
              </a:rPr>
              <a:t>=A&amp;</a:t>
            </a:r>
            <a:r>
              <a:rPr lang="en-US" altLang="zh-TW" sz="2400" dirty="0" smtClean="0">
                <a:latin typeface="+mn-lt"/>
              </a:rPr>
              <a:t>submit</a:t>
            </a:r>
            <a:r>
              <a:rPr lang="en-US" altLang="zh-TW" sz="2400" b="0" dirty="0" smtClean="0">
                <a:latin typeface="+mn-lt"/>
              </a:rPr>
              <a:t>=Submit</a:t>
            </a:r>
            <a:endParaRPr lang="zh-TW" altLang="en-US" sz="2400" b="0" dirty="0">
              <a:latin typeface="+mn-l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8866" r="57384" b="13836"/>
          <a:stretch/>
        </p:blipFill>
        <p:spPr bwMode="auto">
          <a:xfrm>
            <a:off x="272011" y="1226918"/>
            <a:ext cx="4157485" cy="54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01325" y="856479"/>
            <a:ext cx="211380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r</a:t>
            </a:r>
            <a:r>
              <a:rPr lang="en-US" altLang="zh-TW" b="1" dirty="0" err="1" smtClean="0">
                <a:solidFill>
                  <a:srgbClr val="FF0000"/>
                </a:solidFill>
              </a:rPr>
              <a:t>esult.php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27629" y="1486929"/>
            <a:ext cx="5106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 smtClean="0"/>
              <a:t>1. Specifying </a:t>
            </a:r>
            <a:r>
              <a:rPr lang="en-US" altLang="zh-TW" dirty="0"/>
              <a:t>a value of </a:t>
            </a:r>
            <a:r>
              <a:rPr lang="en-US" altLang="zh-TW" b="1" dirty="0"/>
              <a:t>GET</a:t>
            </a:r>
            <a:r>
              <a:rPr lang="en-US" altLang="zh-TW" dirty="0"/>
              <a:t> means the browser will </a:t>
            </a:r>
            <a:r>
              <a:rPr lang="en-US" altLang="zh-TW" b="1" dirty="0">
                <a:solidFill>
                  <a:srgbClr val="FF0000"/>
                </a:solidFill>
              </a:rPr>
              <a:t>add the form contents to the end of the URL</a:t>
            </a:r>
            <a:r>
              <a:rPr lang="en-US" altLang="zh-TW" dirty="0"/>
              <a:t>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2. GET</a:t>
            </a:r>
            <a:r>
              <a:rPr lang="en-US" altLang="zh-TW" dirty="0"/>
              <a:t> results in the entire contents of the submission being </a:t>
            </a:r>
            <a:r>
              <a:rPr lang="en-US" altLang="zh-TW" b="1" dirty="0">
                <a:solidFill>
                  <a:srgbClr val="FF0000"/>
                </a:solidFill>
              </a:rPr>
              <a:t>visible in the URL</a:t>
            </a:r>
            <a:r>
              <a:rPr lang="en-US" altLang="zh-TW" dirty="0"/>
              <a:t>.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2660073" y="1676929"/>
            <a:ext cx="296883" cy="104252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>
            <a:stCxn id="8" idx="1"/>
          </p:cNvCxnSpPr>
          <p:nvPr/>
        </p:nvCxnSpPr>
        <p:spPr>
          <a:xfrm>
            <a:off x="2956956" y="2198189"/>
            <a:ext cx="16387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928260" y="3408218"/>
            <a:ext cx="5130497" cy="26838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dirty="0">
                <a:solidFill>
                  <a:schemeClr val="tx1"/>
                </a:solidFill>
              </a:rPr>
              <a:t>GENE Name: </a:t>
            </a:r>
            <a:r>
              <a:rPr lang="en-US" altLang="zh-TW" dirty="0" err="1">
                <a:solidFill>
                  <a:schemeClr val="tx1"/>
                </a:solidFill>
              </a:rPr>
              <a:t>aaa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Input sequence: </a:t>
            </a:r>
            <a:r>
              <a:rPr lang="en-US" altLang="zh-TW" dirty="0" err="1">
                <a:solidFill>
                  <a:schemeClr val="tx1"/>
                </a:solidFill>
              </a:rPr>
              <a:t>dfdsfsdfdsfdsf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A + B = 17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Species: </a:t>
            </a:r>
            <a:r>
              <a:rPr lang="en-US" altLang="zh-TW" dirty="0" err="1">
                <a:solidFill>
                  <a:schemeClr val="tx1"/>
                </a:solidFill>
              </a:rPr>
              <a:t>arabidopsis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 err="1">
                <a:solidFill>
                  <a:schemeClr val="tx1"/>
                </a:solidFill>
              </a:rPr>
              <a:t>braley</a:t>
            </a:r>
            <a:r>
              <a:rPr lang="en-US" altLang="zh-TW" dirty="0">
                <a:solidFill>
                  <a:schemeClr val="tx1"/>
                </a:solidFill>
              </a:rPr>
              <a:t/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select A library</a:t>
            </a:r>
            <a:endParaRPr lang="zh-TW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74" y="233073"/>
            <a:ext cx="10797876" cy="466147"/>
          </a:xfrm>
        </p:spPr>
        <p:txBody>
          <a:bodyPr>
            <a:normAutofit fontScale="90000"/>
          </a:bodyPr>
          <a:lstStyle/>
          <a:p>
            <a:r>
              <a:rPr lang="en-US" altLang="zh-TW" sz="2800" dirty="0"/>
              <a:t>&lt;form method</a:t>
            </a:r>
            <a:r>
              <a:rPr lang="en-US" altLang="zh-TW" sz="2800" dirty="0" smtClean="0"/>
              <a:t>=”POST</a:t>
            </a:r>
            <a:r>
              <a:rPr lang="en-US" altLang="zh-TW" sz="2800" dirty="0" smtClean="0"/>
              <a:t>”&gt;</a:t>
            </a:r>
            <a:endParaRPr lang="zh-TW" altLang="en-US" sz="2000" b="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76998" y="798530"/>
            <a:ext cx="64483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&lt;form </a:t>
            </a:r>
            <a:r>
              <a:rPr lang="en-US" altLang="zh-TW" dirty="0"/>
              <a:t>id="form</a:t>
            </a:r>
            <a:r>
              <a:rPr lang="en-US" altLang="zh-TW" dirty="0" smtClean="0"/>
              <a:t>" </a:t>
            </a:r>
            <a:r>
              <a:rPr lang="en-US" altLang="zh-TW" b="1" dirty="0"/>
              <a:t>method</a:t>
            </a:r>
            <a:r>
              <a:rPr lang="en-US" altLang="zh-TW" b="1" dirty="0" smtClean="0">
                <a:solidFill>
                  <a:srgbClr val="FF0000"/>
                </a:solidFill>
              </a:rPr>
              <a:t>=“post</a:t>
            </a:r>
            <a:r>
              <a:rPr lang="en-US" altLang="zh-TW" b="1" dirty="0" smtClean="0"/>
              <a:t>“ </a:t>
            </a:r>
            <a:r>
              <a:rPr lang="en-US" altLang="zh-TW" dirty="0" smtClean="0"/>
              <a:t>action</a:t>
            </a:r>
            <a:r>
              <a:rPr lang="en-US" altLang="zh-TW" dirty="0"/>
              <a:t>="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result_post.php</a:t>
            </a:r>
            <a:r>
              <a:rPr lang="en-US" altLang="zh-TW" dirty="0" smtClean="0"/>
              <a:t>"&gt;</a:t>
            </a:r>
            <a:endParaRPr lang="en-US" altLang="zh-TW" dirty="0"/>
          </a:p>
          <a:p>
            <a:r>
              <a:rPr lang="en-US" altLang="zh-TW" dirty="0"/>
              <a:t>Gene name: 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seq_name</a:t>
            </a:r>
            <a:r>
              <a:rPr lang="en-US" altLang="zh-TW" b="1" dirty="0"/>
              <a:t>" type="text" 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Sequence &lt;</a:t>
            </a:r>
            <a:r>
              <a:rPr lang="en-US" altLang="zh-TW" dirty="0" err="1"/>
              <a:t>br</a:t>
            </a:r>
            <a:r>
              <a:rPr lang="en-US" altLang="zh-TW" dirty="0"/>
              <a:t>&gt; </a:t>
            </a:r>
            <a:endParaRPr lang="en-US" altLang="zh-TW" dirty="0" smtClean="0"/>
          </a:p>
          <a:p>
            <a:r>
              <a:rPr lang="en-US" altLang="zh-TW" b="1" dirty="0" smtClean="0"/>
              <a:t>&lt;</a:t>
            </a:r>
            <a:r>
              <a:rPr lang="en-US" altLang="zh-TW" b="1" dirty="0" err="1"/>
              <a:t>textarea</a:t>
            </a:r>
            <a:r>
              <a:rPr lang="en-US" altLang="zh-TW" b="1" dirty="0"/>
              <a:t> name="sequence" cols="50"  rows="8"&gt; &lt;/</a:t>
            </a:r>
            <a:r>
              <a:rPr lang="en-US" altLang="zh-TW" b="1" dirty="0" err="1"/>
              <a:t>textarea</a:t>
            </a:r>
            <a:r>
              <a:rPr lang="en-US" altLang="zh-TW" b="1" dirty="0"/>
              <a:t>&gt;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a_value</a:t>
            </a:r>
            <a:r>
              <a:rPr lang="en-US" altLang="zh-TW" b="1" dirty="0"/>
              <a:t>" type="text"&gt;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B:</a:t>
            </a:r>
            <a:r>
              <a:rPr lang="en-US" altLang="zh-TW" b="1" dirty="0"/>
              <a:t>&lt;input name="</a:t>
            </a:r>
            <a:r>
              <a:rPr lang="en-US" altLang="zh-TW" b="1" dirty="0" err="1"/>
              <a:t>b_value</a:t>
            </a:r>
            <a:r>
              <a:rPr lang="en-US" altLang="zh-TW" b="1" dirty="0"/>
              <a:t>" type="text</a:t>
            </a:r>
            <a:r>
              <a:rPr lang="en-US" altLang="zh-TW" b="1" dirty="0" smtClean="0"/>
              <a:t>"&gt;</a:t>
            </a:r>
            <a:r>
              <a:rPr lang="en-US" altLang="zh-TW" dirty="0" smtClean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</a:t>
            </a:r>
            <a:r>
              <a:rPr lang="en-US" altLang="zh-TW" b="1" dirty="0" err="1"/>
              <a:t>arab</a:t>
            </a:r>
            <a:r>
              <a:rPr lang="en-US" altLang="zh-TW" b="1" dirty="0"/>
              <a:t>" type="checkbox" value="ON"  </a:t>
            </a:r>
            <a:r>
              <a:rPr lang="en-US" altLang="zh-TW" b="1" dirty="0">
                <a:solidFill>
                  <a:srgbClr val="0000FF"/>
                </a:solidFill>
              </a:rPr>
              <a:t>checked="checked"</a:t>
            </a:r>
            <a:r>
              <a:rPr lang="en-US" altLang="zh-TW" b="1" dirty="0"/>
              <a:t>&gt;</a:t>
            </a:r>
            <a:r>
              <a:rPr lang="en-US" altLang="zh-TW" dirty="0"/>
              <a:t>Arabidopsis 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b="1" dirty="0"/>
              <a:t>&lt;input name="barley" type="checkbox" value="ON</a:t>
            </a:r>
            <a:r>
              <a:rPr lang="en-US" altLang="zh-TW" b="1" dirty="0" smtClean="0"/>
              <a:t>"&gt;</a:t>
            </a:r>
            <a:r>
              <a:rPr lang="en-US" altLang="zh-TW" dirty="0"/>
              <a:t>Barley&lt;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name="rice" type="checkbox" value="ON</a:t>
            </a:r>
            <a:r>
              <a:rPr lang="en-US" altLang="zh-TW" b="1" dirty="0" smtClean="0"/>
              <a:t>"&gt;</a:t>
            </a:r>
            <a:r>
              <a:rPr lang="en-US" altLang="zh-TW" dirty="0"/>
              <a:t>Rice&lt;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b="1" dirty="0"/>
              <a:t>&lt;input name="library" type="radio" value="A" </a:t>
            </a:r>
            <a:r>
              <a:rPr lang="en-US" altLang="zh-TW" b="1" dirty="0">
                <a:solidFill>
                  <a:srgbClr val="0000FF"/>
                </a:solidFill>
              </a:rPr>
              <a:t>checked="checked</a:t>
            </a:r>
            <a:r>
              <a:rPr lang="en-US" altLang="zh-TW" b="1" dirty="0" smtClean="0">
                <a:solidFill>
                  <a:srgbClr val="0000FF"/>
                </a:solidFill>
              </a:rPr>
              <a:t>"&gt; </a:t>
            </a:r>
            <a:r>
              <a:rPr lang="en-US" altLang="zh-TW" dirty="0"/>
              <a:t>A Library&lt;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b="1" dirty="0"/>
              <a:t>&lt;input name="library" type="radio" value="B</a:t>
            </a:r>
            <a:r>
              <a:rPr lang="en-US" altLang="zh-TW" b="1" dirty="0" smtClean="0"/>
              <a:t>"&gt; </a:t>
            </a:r>
            <a:r>
              <a:rPr lang="en-US" altLang="zh-TW" dirty="0"/>
              <a:t>B </a:t>
            </a:r>
            <a:r>
              <a:rPr lang="en-US" altLang="zh-TW" dirty="0" err="1" smtClean="0"/>
              <a:t>Liarbry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b="1" dirty="0"/>
              <a:t>&lt;INPUT TYPE="SUBMIT" VALUE="Submit" NAME="submit"&gt;</a:t>
            </a:r>
          </a:p>
          <a:p>
            <a:r>
              <a:rPr lang="en-US" altLang="zh-TW" b="1" dirty="0"/>
              <a:t>&lt;INPUT TYPE="RESET" VALUE="Reset" NAME="reset</a:t>
            </a:r>
            <a:r>
              <a:rPr lang="en-US" altLang="zh-TW" b="1" dirty="0" smtClean="0"/>
              <a:t>"&gt;</a:t>
            </a:r>
            <a:endParaRPr lang="en-US" altLang="zh-TW" b="1" dirty="0"/>
          </a:p>
          <a:p>
            <a:r>
              <a:rPr lang="en-US" altLang="zh-TW" b="1" dirty="0"/>
              <a:t>&lt;/form</a:t>
            </a:r>
            <a:r>
              <a:rPr lang="en-US" altLang="zh-TW" b="1" dirty="0" smtClean="0"/>
              <a:t>&gt;</a:t>
            </a:r>
            <a:endParaRPr lang="en-US" altLang="zh-TW" b="1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2" r="68052" b="5662"/>
          <a:stretch/>
        </p:blipFill>
        <p:spPr bwMode="auto">
          <a:xfrm>
            <a:off x="0" y="1754659"/>
            <a:ext cx="4381995" cy="353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57053" r="53791" b="1816"/>
          <a:stretch/>
        </p:blipFill>
        <p:spPr bwMode="auto">
          <a:xfrm>
            <a:off x="691376" y="863942"/>
            <a:ext cx="4581251" cy="58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756" y="8866"/>
            <a:ext cx="9845001" cy="100945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hlinkClick r:id="rId3"/>
              </a:rPr>
              <a:t>http://140.113.118.199/~</a:t>
            </a:r>
            <a:r>
              <a:rPr lang="en-US" altLang="zh-TW" sz="2400" dirty="0" smtClean="0">
                <a:hlinkClick r:id="rId3"/>
              </a:rPr>
              <a:t>NYCU-BiOmicsLab/A00123/result_post.php</a:t>
            </a:r>
            <a:r>
              <a:rPr lang="en-US" altLang="zh-TW" sz="2400" dirty="0" smtClean="0"/>
              <a:t> </a:t>
            </a:r>
            <a:endParaRPr lang="zh-TW" altLang="en-US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210328" y="6201976"/>
            <a:ext cx="2430304" cy="365125"/>
          </a:xfrm>
        </p:spPr>
        <p:txBody>
          <a:bodyPr/>
          <a:lstStyle/>
          <a:p>
            <a:fld id="{EB8F4B19-15CE-6447-8B5B-203C99CD9CD4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8" name="右大括弧 7"/>
          <p:cNvSpPr/>
          <p:nvPr/>
        </p:nvSpPr>
        <p:spPr>
          <a:xfrm>
            <a:off x="3241948" y="1380054"/>
            <a:ext cx="296883" cy="122064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>
            <a:stCxn id="8" idx="1"/>
          </p:cNvCxnSpPr>
          <p:nvPr/>
        </p:nvCxnSpPr>
        <p:spPr>
          <a:xfrm>
            <a:off x="3538831" y="1990377"/>
            <a:ext cx="211844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657278" y="1266749"/>
            <a:ext cx="540067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&lt;?</a:t>
            </a:r>
            <a:r>
              <a:rPr lang="en-US" altLang="zh-TW" dirty="0" err="1" smtClean="0"/>
              <a:t>php</a:t>
            </a:r>
            <a:endParaRPr lang="en-US" altLang="zh-TW" dirty="0" smtClean="0"/>
          </a:p>
          <a:p>
            <a:r>
              <a:rPr lang="en-US" altLang="zh-TW" dirty="0" smtClean="0"/>
              <a:t>//</a:t>
            </a:r>
            <a:r>
              <a:rPr lang="en-US" altLang="zh-TW" dirty="0"/>
              <a:t>parameter extraction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seq_name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</a:t>
            </a:r>
            <a:r>
              <a:rPr lang="en-US" altLang="zh-TW" dirty="0" err="1"/>
              <a:t>seq_name</a:t>
            </a:r>
            <a:r>
              <a:rPr lang="en-US" altLang="zh-TW" dirty="0"/>
              <a:t>'];</a:t>
            </a:r>
          </a:p>
          <a:p>
            <a:r>
              <a:rPr lang="en-US" altLang="zh-TW" dirty="0" smtClean="0"/>
              <a:t>$input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['sequence'];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A_value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</a:t>
            </a:r>
            <a:r>
              <a:rPr lang="en-US" altLang="zh-TW" dirty="0" err="1"/>
              <a:t>a_value</a:t>
            </a:r>
            <a:r>
              <a:rPr lang="en-US" altLang="zh-TW" dirty="0"/>
              <a:t>'];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B_value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</a:t>
            </a:r>
            <a:r>
              <a:rPr lang="en-US" altLang="zh-TW" dirty="0" err="1"/>
              <a:t>b_value</a:t>
            </a:r>
            <a:r>
              <a:rPr lang="en-US" altLang="zh-TW" dirty="0"/>
              <a:t>'];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arab_check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</a:t>
            </a:r>
            <a:r>
              <a:rPr lang="en-US" altLang="zh-TW" dirty="0" err="1"/>
              <a:t>arab</a:t>
            </a:r>
            <a:r>
              <a:rPr lang="en-US" altLang="zh-TW" dirty="0"/>
              <a:t>'];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barley_check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['barley'];</a:t>
            </a:r>
          </a:p>
          <a:p>
            <a:r>
              <a:rPr lang="en-US" altLang="zh-TW" dirty="0" smtClean="0"/>
              <a:t>$</a:t>
            </a:r>
            <a:r>
              <a:rPr lang="en-US" altLang="zh-TW" dirty="0" err="1" smtClean="0"/>
              <a:t>rice_check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['rice</a:t>
            </a:r>
            <a:r>
              <a:rPr lang="en-US" altLang="zh-TW" dirty="0" smtClean="0"/>
              <a:t>'];</a:t>
            </a:r>
          </a:p>
          <a:p>
            <a:r>
              <a:rPr lang="en-US" altLang="zh-TW" dirty="0" smtClean="0"/>
              <a:t>$lib </a:t>
            </a:r>
            <a:r>
              <a:rPr lang="en-US" altLang="zh-TW" dirty="0"/>
              <a:t>= </a:t>
            </a:r>
            <a:r>
              <a:rPr lang="en-US" altLang="zh-TW" b="1" dirty="0">
                <a:solidFill>
                  <a:srgbClr val="FF0000"/>
                </a:solidFill>
              </a:rPr>
              <a:t>$_POST</a:t>
            </a:r>
            <a:r>
              <a:rPr lang="en-US" altLang="zh-TW" dirty="0"/>
              <a:t>['library'];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</a:t>
            </a:r>
            <a:r>
              <a:rPr lang="en-US" altLang="zh-TW" dirty="0"/>
              <a:t>Output</a:t>
            </a:r>
          </a:p>
          <a:p>
            <a:r>
              <a:rPr lang="en-US" altLang="zh-TW" dirty="0" smtClean="0"/>
              <a:t>echo </a:t>
            </a:r>
            <a:r>
              <a:rPr lang="en-US" altLang="zh-TW" dirty="0"/>
              <a:t>"GENE Name: ".$</a:t>
            </a:r>
            <a:r>
              <a:rPr lang="en-US" altLang="zh-TW" dirty="0" err="1"/>
              <a:t>seq_name</a:t>
            </a:r>
            <a:r>
              <a:rPr lang="en-US" altLang="zh-TW" dirty="0"/>
              <a:t>."&lt;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 smtClean="0"/>
              <a:t>echo </a:t>
            </a:r>
            <a:r>
              <a:rPr lang="en-US" altLang="zh-TW" dirty="0"/>
              <a:t>"Input sequence: ".$input."&lt;</a:t>
            </a:r>
            <a:r>
              <a:rPr lang="en-US" altLang="zh-TW" dirty="0" err="1"/>
              <a:t>br</a:t>
            </a:r>
            <a:r>
              <a:rPr lang="en-US" altLang="zh-TW" dirty="0"/>
              <a:t>&gt;";</a:t>
            </a:r>
          </a:p>
          <a:p>
            <a:r>
              <a:rPr lang="en-US" altLang="zh-TW" dirty="0" smtClean="0"/>
              <a:t>echo </a:t>
            </a:r>
            <a:r>
              <a:rPr lang="en-US" altLang="zh-TW" dirty="0"/>
              <a:t>"A + B = ".($</a:t>
            </a:r>
            <a:r>
              <a:rPr lang="en-US" altLang="zh-TW" dirty="0" err="1"/>
              <a:t>A_value</a:t>
            </a:r>
            <a:r>
              <a:rPr lang="en-US" altLang="zh-TW" dirty="0"/>
              <a:t>+$</a:t>
            </a:r>
            <a:r>
              <a:rPr lang="en-US" altLang="zh-TW" dirty="0" err="1"/>
              <a:t>B_value</a:t>
            </a:r>
            <a:r>
              <a:rPr lang="en-US" altLang="zh-TW" dirty="0"/>
              <a:t>)."&lt;</a:t>
            </a:r>
            <a:r>
              <a:rPr lang="en-US" altLang="zh-TW" dirty="0" err="1"/>
              <a:t>br</a:t>
            </a:r>
            <a:r>
              <a:rPr lang="en-US" altLang="zh-TW" dirty="0" smtClean="0"/>
              <a:t>&gt;";</a:t>
            </a:r>
          </a:p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2023 Fall / Dr. Lee Tzong-Yi / NYCU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1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办公室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1318</Words>
  <Application>Microsoft Office PowerPoint</Application>
  <PresentationFormat>自訂</PresentationFormat>
  <Paragraphs>208</Paragraphs>
  <Slides>27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微软雅黑</vt:lpstr>
      <vt:lpstr>黑体</vt:lpstr>
      <vt:lpstr>宋体</vt:lpstr>
      <vt:lpstr>新細明體</vt:lpstr>
      <vt:lpstr>新細明體</vt:lpstr>
      <vt:lpstr>楷体</vt:lpstr>
      <vt:lpstr>Arial</vt:lpstr>
      <vt:lpstr>Calibri</vt:lpstr>
      <vt:lpstr>Calibri Light</vt:lpstr>
      <vt:lpstr>Helvetica</vt:lpstr>
      <vt:lpstr>Times New Roman</vt:lpstr>
      <vt:lpstr>Office 主题</vt:lpstr>
      <vt:lpstr>PowerPoint 簡報</vt:lpstr>
      <vt:lpstr>Outline</vt:lpstr>
      <vt:lpstr>Interaction between HTML and PHP</vt:lpstr>
      <vt:lpstr>Example: http://140.113.118.199/~NYCU-BiOmicsLab/test.html  </vt:lpstr>
      <vt:lpstr>Example: http://140.113.118.199/~NYCU-BiOmicsLab/test.html  </vt:lpstr>
      <vt:lpstr>result.php</vt:lpstr>
      <vt:lpstr>http://140.113.118.199/~NYCU-BiOmicsLab/A00123/result.php?seq_name=aaa&amp;sequence=dfdsfsdfdsfdsf&amp;a_value=12&amp;b_value=5&amp;arab=ON&amp;barley=ON&amp;library=A&amp;submit=Submit</vt:lpstr>
      <vt:lpstr>&lt;form method=”POST”&gt;</vt:lpstr>
      <vt:lpstr>http://140.113.118.199/~NYCU-BiOmicsLab/A00123/result_post.php </vt:lpstr>
      <vt:lpstr>File upload through Web page</vt:lpstr>
      <vt:lpstr>File upload through Web page</vt:lpstr>
      <vt:lpstr>Imaging function - GD library</vt:lpstr>
      <vt:lpstr>Introduction of GD</vt:lpstr>
      <vt:lpstr>Formats supported by GD</vt:lpstr>
      <vt:lpstr>PowerPoint 簡報</vt:lpstr>
      <vt:lpstr>Example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Image creation by using GD functions</vt:lpstr>
      <vt:lpstr>Image creation by using an existing picture</vt:lpstr>
      <vt:lpstr>Image creation by using an existing picture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Ning Ding</dc:creator>
  <cp:lastModifiedBy>francis</cp:lastModifiedBy>
  <cp:revision>6879</cp:revision>
  <dcterms:created xsi:type="dcterms:W3CDTF">2015-04-26T15:28:14Z</dcterms:created>
  <dcterms:modified xsi:type="dcterms:W3CDTF">2023-12-04T09:52:45Z</dcterms:modified>
</cp:coreProperties>
</file>